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2017. 02. 07.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Közösségi pedagógiai gyakorlat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Kosztolányi tehetségprogram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81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Ha eddig nem győztünk volna meg…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88" y="742903"/>
            <a:ext cx="2427774" cy="13681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2487"/>
            <a:ext cx="2526451" cy="336860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60936"/>
            <a:ext cx="3264363" cy="24482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25" y="2996952"/>
            <a:ext cx="4827556" cy="27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A csapat, ami vár!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98" y="852488"/>
            <a:ext cx="3422001" cy="1928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" y="764704"/>
            <a:ext cx="5616624" cy="316520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51" y="2813781"/>
            <a:ext cx="3961105" cy="22322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617389" cy="465313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60432" cy="47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924800" cy="11430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Téged is vár Horvátország és a Kosztolányi Tehetségprogram!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80"/>
                            </p:stCondLst>
                            <p:childTnLst>
                              <p:par>
                                <p:cTn id="25" presetID="26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roadway" panose="04040905080B02020502" pitchFamily="82" charset="0"/>
              </a:rPr>
              <a:t>Mit kínálunk?!</a:t>
            </a:r>
            <a:endParaRPr lang="hu-HU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Lehetőséget, hogy kipróbálhasd magad a hivatásodban</a:t>
            </a:r>
          </a:p>
          <a:p>
            <a:r>
              <a:rPr lang="hu-HU" sz="2000" dirty="0" smtClean="0"/>
              <a:t>Megismerkedj a határon túli magyarság egy részével</a:t>
            </a:r>
          </a:p>
          <a:p>
            <a:r>
              <a:rPr lang="hu-HU" sz="2000" dirty="0" smtClean="0"/>
              <a:t>Felfedezz egy eddig ismeretlen tájat</a:t>
            </a:r>
          </a:p>
          <a:p>
            <a:r>
              <a:rPr lang="hu-HU" sz="2000" dirty="0" smtClean="0"/>
              <a:t>Alakíts ki életre szóló kapcsolatokat, akár egy testvér iskolai kapcsolat alapját</a:t>
            </a:r>
          </a:p>
          <a:p>
            <a:r>
              <a:rPr lang="hu-HU" sz="2000" dirty="0" smtClean="0"/>
              <a:t>Teljesítsd a kötelező gyakorlatot egy vidám, jó hangulatú, de mégis tartalmas kurzus során</a:t>
            </a:r>
          </a:p>
          <a:p>
            <a:r>
              <a:rPr lang="hu-HU" sz="2000" dirty="0" smtClean="0"/>
              <a:t>Éles helyzetben, a többieket megelőzve, egy kellemes légkörű, teljesen más motiváltsággal rendelkező osztályban éld át az első óratartás izgalmait</a:t>
            </a:r>
          </a:p>
          <a:p>
            <a:r>
              <a:rPr lang="hu-HU" sz="2000" dirty="0" smtClean="0"/>
              <a:t>Jelenléteddel segítheted a határon túli magyar diákokat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991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Kiket keresünk?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Ha komolyan veszed a tanári hivatást</a:t>
            </a:r>
          </a:p>
          <a:p>
            <a:r>
              <a:rPr lang="hu-HU" sz="2000" dirty="0" smtClean="0"/>
              <a:t>Szeretnél minél több lehetőséget megragadni, hogy a lehető legjobban felkészülj</a:t>
            </a:r>
          </a:p>
          <a:p>
            <a:r>
              <a:rPr lang="hu-HU" sz="2000" dirty="0" smtClean="0"/>
              <a:t>Ha szereted, ha számítanak rád</a:t>
            </a:r>
          </a:p>
          <a:p>
            <a:r>
              <a:rPr lang="hu-HU" sz="2000" dirty="0" smtClean="0"/>
              <a:t>Ha olyan osztályban tanítanál elsőként, ahol várnak és szeretnek a diákok</a:t>
            </a:r>
          </a:p>
          <a:p>
            <a:r>
              <a:rPr lang="hu-HU" sz="2000" dirty="0" smtClean="0"/>
              <a:t>Ha segítenél a határon túli magyarságon</a:t>
            </a:r>
          </a:p>
          <a:p>
            <a:r>
              <a:rPr lang="hu-HU" sz="2000" dirty="0" smtClean="0"/>
              <a:t>Ha szeretsz táboroztatni</a:t>
            </a:r>
          </a:p>
          <a:p>
            <a:r>
              <a:rPr lang="hu-HU" sz="2000" dirty="0" smtClean="0"/>
              <a:t>Ha tudsz és van is kedved játékokat vezetni, vagy akár részt venni</a:t>
            </a:r>
          </a:p>
          <a:p>
            <a:r>
              <a:rPr lang="hu-HU" sz="36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AKKOR TÉGED KERESÜNK!</a:t>
            </a:r>
            <a:endParaRPr lang="hu-HU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Teljesítés I.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1600" dirty="0" smtClean="0"/>
              <a:t>Az alábbi péntekeken 6:20-kor indulás Horvátországban található 4 magyar iskolába. </a:t>
            </a:r>
            <a:r>
              <a:rPr lang="hu-HU" sz="1600" dirty="0" err="1" smtClean="0"/>
              <a:t>Vörösmart</a:t>
            </a:r>
            <a:r>
              <a:rPr lang="hu-HU" sz="1600" dirty="0" smtClean="0"/>
              <a:t>, </a:t>
            </a:r>
            <a:r>
              <a:rPr lang="hu-HU" sz="1600" dirty="0" err="1" smtClean="0"/>
              <a:t>Laskó</a:t>
            </a:r>
            <a:r>
              <a:rPr lang="hu-HU" sz="1600" dirty="0" smtClean="0"/>
              <a:t>, Eszék és </a:t>
            </a:r>
            <a:r>
              <a:rPr lang="hu-HU" sz="1600" dirty="0" err="1" smtClean="0"/>
              <a:t>Kórógy</a:t>
            </a:r>
            <a:r>
              <a:rPr lang="hu-HU" sz="1600" dirty="0" smtClean="0"/>
              <a:t> az uticél. Az első két héten hospitálás, a másik három alkalommal tanítás a feladat.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2017</a:t>
            </a:r>
            <a:r>
              <a:rPr lang="hu-HU" sz="1600" dirty="0">
                <a:solidFill>
                  <a:srgbClr val="FF0000"/>
                </a:solidFill>
              </a:rPr>
              <a:t>    február 17</a:t>
            </a:r>
            <a:r>
              <a:rPr lang="hu-HU" sz="1600" dirty="0"/>
              <a:t>      Kosztolányi Tehetségprogram</a:t>
            </a:r>
            <a:br>
              <a:rPr lang="hu-HU" sz="1600" dirty="0"/>
            </a:br>
            <a:r>
              <a:rPr lang="hu-HU" sz="1600" dirty="0">
                <a:solidFill>
                  <a:srgbClr val="FF0000"/>
                </a:solidFill>
              </a:rPr>
              <a:t>2017    március 10</a:t>
            </a:r>
            <a:r>
              <a:rPr lang="hu-HU" sz="1600" dirty="0"/>
              <a:t>      Kosztolányi Tehetségprogram</a:t>
            </a:r>
            <a:br>
              <a:rPr lang="hu-HU" sz="1600" dirty="0"/>
            </a:br>
            <a:r>
              <a:rPr lang="hu-HU" sz="1600" dirty="0">
                <a:solidFill>
                  <a:srgbClr val="FF0000"/>
                </a:solidFill>
              </a:rPr>
              <a:t>2017    március 31</a:t>
            </a:r>
            <a:r>
              <a:rPr lang="hu-HU" sz="1600" dirty="0"/>
              <a:t>      Kosztolányi Tehetségprogram</a:t>
            </a:r>
            <a:br>
              <a:rPr lang="hu-HU" sz="1600" dirty="0"/>
            </a:br>
            <a:r>
              <a:rPr lang="hu-HU" sz="1600" dirty="0">
                <a:solidFill>
                  <a:srgbClr val="FF0000"/>
                </a:solidFill>
              </a:rPr>
              <a:t>2017    április 14</a:t>
            </a:r>
            <a:r>
              <a:rPr lang="hu-HU" sz="1600" dirty="0"/>
              <a:t>      Kosztolányi Tehetségprogram</a:t>
            </a:r>
            <a:br>
              <a:rPr lang="hu-HU" sz="1600" dirty="0"/>
            </a:br>
            <a:r>
              <a:rPr lang="hu-HU" sz="1600" dirty="0">
                <a:solidFill>
                  <a:srgbClr val="FF0000"/>
                </a:solidFill>
              </a:rPr>
              <a:t>2017    április 28</a:t>
            </a:r>
            <a:r>
              <a:rPr lang="hu-HU" sz="1600" dirty="0"/>
              <a:t>      Kosztolányi </a:t>
            </a:r>
            <a:r>
              <a:rPr lang="hu-HU" sz="1600" dirty="0" smtClean="0"/>
              <a:t>Tehetségprogram</a:t>
            </a:r>
          </a:p>
          <a:p>
            <a:pPr algn="just"/>
            <a:r>
              <a:rPr lang="hu-HU" sz="1600" dirty="0" smtClean="0"/>
              <a:t>Továbbá az alábbi alkalmak valamelyikén segítőként részt venni, a Pécsre érkező határon túli magyar diákok kirándulásán, amely főként a Zsolnay Negyedet érinti. Ezekre a napokra a Céltársulás reggelit, ebédet és vacsorát is biztosít.</a:t>
            </a:r>
          </a:p>
          <a:p>
            <a:r>
              <a:rPr lang="hu-HU" sz="1600" dirty="0">
                <a:solidFill>
                  <a:srgbClr val="FF0000"/>
                </a:solidFill>
              </a:rPr>
              <a:t>Március </a:t>
            </a:r>
            <a:r>
              <a:rPr lang="hu-HU" sz="1600" dirty="0" smtClean="0">
                <a:solidFill>
                  <a:srgbClr val="FF0000"/>
                </a:solidFill>
              </a:rPr>
              <a:t>14-15.</a:t>
            </a:r>
            <a:br>
              <a:rPr lang="hu-HU" sz="1600" dirty="0" smtClean="0">
                <a:solidFill>
                  <a:srgbClr val="FF0000"/>
                </a:solidFill>
              </a:rPr>
            </a:br>
            <a:r>
              <a:rPr lang="hu-HU" sz="1600" dirty="0" smtClean="0">
                <a:solidFill>
                  <a:srgbClr val="FF0000"/>
                </a:solidFill>
              </a:rPr>
              <a:t>Április 6-7.</a:t>
            </a:r>
            <a:br>
              <a:rPr lang="hu-HU" sz="1600" dirty="0" smtClean="0">
                <a:solidFill>
                  <a:srgbClr val="FF0000"/>
                </a:solidFill>
              </a:rPr>
            </a:br>
            <a:r>
              <a:rPr lang="hu-HU" sz="1600" dirty="0" smtClean="0">
                <a:solidFill>
                  <a:srgbClr val="FF0000"/>
                </a:solidFill>
              </a:rPr>
              <a:t>Május 8-9.</a:t>
            </a:r>
            <a:br>
              <a:rPr lang="hu-HU" sz="1600" dirty="0" smtClean="0">
                <a:solidFill>
                  <a:srgbClr val="FF0000"/>
                </a:solidFill>
              </a:rPr>
            </a:br>
            <a:r>
              <a:rPr lang="hu-HU" sz="1600" dirty="0" smtClean="0">
                <a:solidFill>
                  <a:srgbClr val="FF0000"/>
                </a:solidFill>
              </a:rPr>
              <a:t>Június </a:t>
            </a:r>
            <a:r>
              <a:rPr lang="hu-HU" sz="1600" dirty="0">
                <a:solidFill>
                  <a:srgbClr val="FF0000"/>
                </a:solidFill>
              </a:rPr>
              <a:t>8-9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  <a:r>
              <a:rPr lang="hu-HU" sz="1600" dirty="0">
                <a:solidFill>
                  <a:srgbClr val="FF0000"/>
                </a:solidFill>
              </a:rPr>
              <a:t/>
            </a:r>
            <a:br>
              <a:rPr lang="hu-HU" sz="1600" dirty="0">
                <a:solidFill>
                  <a:srgbClr val="FF0000"/>
                </a:solidFill>
              </a:rPr>
            </a:br>
            <a:endParaRPr lang="hu-H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9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Teljesítés II.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 smtClean="0"/>
              <a:t>Az </a:t>
            </a:r>
            <a:r>
              <a:rPr lang="hu-HU" sz="2400" dirty="0"/>
              <a:t>áprilisi alkalmak 3 teljes délutánt érintenek, amikor Pécsett kellene kísérni a diákokat. A májusi alkalom keretében kiutaznak a gyerekekkel, ahol délelőtt hospitálni, délutáni kirándulni fognak a csoporttal egyes helyszíneken. Szállást, ki- és hazautazást, étkezést mi biztosítjuk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>
                <a:solidFill>
                  <a:srgbClr val="FF0000"/>
                </a:solidFill>
              </a:rPr>
              <a:t>2017</a:t>
            </a:r>
            <a:r>
              <a:rPr lang="hu-HU" sz="2400" dirty="0">
                <a:solidFill>
                  <a:srgbClr val="FF0000"/>
                </a:solidFill>
              </a:rPr>
              <a:t>    április 4-től 8-ig</a:t>
            </a:r>
            <a:r>
              <a:rPr lang="hu-HU" sz="2400" dirty="0"/>
              <a:t>      Református Cserediák Program</a:t>
            </a:r>
            <a:br>
              <a:rPr lang="hu-HU" sz="2400" dirty="0"/>
            </a:br>
            <a:r>
              <a:rPr lang="hu-HU" sz="2400" dirty="0">
                <a:solidFill>
                  <a:srgbClr val="FF0000"/>
                </a:solidFill>
              </a:rPr>
              <a:t>2017    május   9-től 13-ig</a:t>
            </a:r>
            <a:r>
              <a:rPr lang="hu-HU" sz="2400" dirty="0"/>
              <a:t>     Református Cserediák Program (</a:t>
            </a:r>
            <a:r>
              <a:rPr lang="hu-HU" sz="2400" dirty="0" err="1"/>
              <a:t>Szlavónia-Délvidék</a:t>
            </a:r>
            <a:r>
              <a:rPr lang="hu-HU" sz="2400" dirty="0"/>
              <a:t>)</a:t>
            </a:r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381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Hogyan is néz ki az óra? I.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333">
            <a:off x="499103" y="940623"/>
            <a:ext cx="1788569" cy="31855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16192"/>
            <a:ext cx="2843808" cy="21328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819">
            <a:off x="6171289" y="710900"/>
            <a:ext cx="2046529" cy="36450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38" y="2348880"/>
            <a:ext cx="200609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Hogyan is néz ki az óra? II.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7250"/>
            <a:ext cx="3675900" cy="20676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00" y="857250"/>
            <a:ext cx="3675900" cy="20676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3675900" cy="20676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00" y="3272210"/>
            <a:ext cx="3636370" cy="20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Hospitálás?!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206">
            <a:off x="399416" y="1654490"/>
            <a:ext cx="1803952" cy="32129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657">
            <a:off x="6352038" y="2506748"/>
            <a:ext cx="1883883" cy="335533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2445736" cy="32609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74" y="1097600"/>
            <a:ext cx="2429296" cy="43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Játék! </a:t>
            </a:r>
            <a:r>
              <a:rPr lang="hu-HU" dirty="0" smtClean="0">
                <a:solidFill>
                  <a:srgbClr val="FF0000"/>
                </a:solidFill>
                <a:latin typeface="Bernard MT Condensed" panose="02050806060905020404" pitchFamily="18" charset="0"/>
                <a:sym typeface="Wingdings" panose="05000000000000000000" pitchFamily="2" charset="2"/>
              </a:rPr>
              <a:t></a:t>
            </a:r>
            <a:endParaRPr lang="hu-HU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841780" cy="37890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2216844" cy="39410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572000" cy="25717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3173"/>
            <a:ext cx="4828028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</TotalTime>
  <Words>279</Words>
  <Application>Microsoft Office PowerPoint</Application>
  <PresentationFormat>Diavetítés a képernyőre (4:3 oldalarány)</PresentationFormat>
  <Paragraphs>34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Bernard MT Condensed</vt:lpstr>
      <vt:lpstr>Broadway</vt:lpstr>
      <vt:lpstr>Wingdings</vt:lpstr>
      <vt:lpstr>Horizont</vt:lpstr>
      <vt:lpstr>Kosztolányi tehetségprogram</vt:lpstr>
      <vt:lpstr>Mit kínálunk?!</vt:lpstr>
      <vt:lpstr>Kiket keresünk?</vt:lpstr>
      <vt:lpstr>Teljesítés I.</vt:lpstr>
      <vt:lpstr>Teljesítés II.</vt:lpstr>
      <vt:lpstr>Hogyan is néz ki az óra? I.</vt:lpstr>
      <vt:lpstr>Hogyan is néz ki az óra? II.</vt:lpstr>
      <vt:lpstr>Hospitálás?!</vt:lpstr>
      <vt:lpstr>Játék! </vt:lpstr>
      <vt:lpstr>Ha eddig nem győztünk volna meg…</vt:lpstr>
      <vt:lpstr>A csapat, ami vár!</vt:lpstr>
      <vt:lpstr>Téged is vár Horvátország és a Kosztolányi Tehetségprogram!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Kosztolányi tehetségprograM</dc:title>
  <dc:creator>HOGVAAT.PTE</dc:creator>
  <cp:lastModifiedBy>Jelenszkyné dr. Fábián Ildikó Dr.</cp:lastModifiedBy>
  <cp:revision>10</cp:revision>
  <dcterms:created xsi:type="dcterms:W3CDTF">2017-02-06T18:44:26Z</dcterms:created>
  <dcterms:modified xsi:type="dcterms:W3CDTF">2017-02-07T13:56:00Z</dcterms:modified>
</cp:coreProperties>
</file>