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41DD5BB1-544C-47AE-8F85-69D3CC90B78F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A1C20-F138-4C5A-8CFC-4A303404F7EB}" type="datetimeFigureOut">
              <a:rPr lang="hu-HU" smtClean="0"/>
              <a:pPr/>
              <a:t>2018.01.26.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39721-4FF6-4FCD-A9AA-AB1AA498A7D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A1C20-F138-4C5A-8CFC-4A303404F7EB}" type="datetimeFigureOut">
              <a:rPr lang="hu-HU" smtClean="0"/>
              <a:pPr/>
              <a:t>2018.01.26.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39721-4FF6-4FCD-A9AA-AB1AA498A7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A1C20-F138-4C5A-8CFC-4A303404F7EB}" type="datetimeFigureOut">
              <a:rPr lang="hu-HU" smtClean="0"/>
              <a:pPr/>
              <a:t>2018.01.26.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39721-4FF6-4FCD-A9AA-AB1AA498A7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A1C20-F138-4C5A-8CFC-4A303404F7EB}" type="datetimeFigureOut">
              <a:rPr lang="hu-HU" smtClean="0"/>
              <a:pPr/>
              <a:t>2018.01.26.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39721-4FF6-4FCD-A9AA-AB1AA498A7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A1C20-F138-4C5A-8CFC-4A303404F7EB}" type="datetimeFigureOut">
              <a:rPr lang="hu-HU" smtClean="0"/>
              <a:pPr/>
              <a:t>2018.01.26.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39721-4FF6-4FCD-A9AA-AB1AA498A7D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A1C20-F138-4C5A-8CFC-4A303404F7EB}" type="datetimeFigureOut">
              <a:rPr lang="hu-HU" smtClean="0"/>
              <a:pPr/>
              <a:t>2018.01.26.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39721-4FF6-4FCD-A9AA-AB1AA498A7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A1C20-F138-4C5A-8CFC-4A303404F7EB}" type="datetimeFigureOut">
              <a:rPr lang="hu-HU" smtClean="0"/>
              <a:pPr/>
              <a:t>2018.01.26.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39721-4FF6-4FCD-A9AA-AB1AA498A7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A1C20-F138-4C5A-8CFC-4A303404F7EB}" type="datetimeFigureOut">
              <a:rPr lang="hu-HU" smtClean="0"/>
              <a:pPr/>
              <a:t>2018.01.26.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39721-4FF6-4FCD-A9AA-AB1AA498A7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A1C20-F138-4C5A-8CFC-4A303404F7EB}" type="datetimeFigureOut">
              <a:rPr lang="hu-HU" smtClean="0"/>
              <a:pPr/>
              <a:t>2018.01.26.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39721-4FF6-4FCD-A9AA-AB1AA498A7D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A1C20-F138-4C5A-8CFC-4A303404F7EB}" type="datetimeFigureOut">
              <a:rPr lang="hu-HU" smtClean="0"/>
              <a:pPr/>
              <a:t>2018.01.26.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39721-4FF6-4FCD-A9AA-AB1AA498A7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A1C20-F138-4C5A-8CFC-4A303404F7EB}" type="datetimeFigureOut">
              <a:rPr lang="hu-HU" smtClean="0"/>
              <a:pPr/>
              <a:t>2018.01.26.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39721-4FF6-4FCD-A9AA-AB1AA498A7D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FA1C20-F138-4C5A-8CFC-4A303404F7EB}" type="datetimeFigureOut">
              <a:rPr lang="hu-HU" smtClean="0"/>
              <a:pPr/>
              <a:t>2018.01.26.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AB39721-4FF6-4FCD-A9AA-AB1AA498A7D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4608512" cy="1008112"/>
          </a:xfrm>
        </p:spPr>
        <p:txBody>
          <a:bodyPr/>
          <a:lstStyle/>
          <a:p>
            <a:pPr algn="ctr"/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63688" y="4725144"/>
            <a:ext cx="6686560" cy="1248544"/>
          </a:xfrm>
        </p:spPr>
        <p:txBody>
          <a:bodyPr/>
          <a:lstStyle/>
          <a:p>
            <a:pPr algn="ctr"/>
            <a:endParaRPr lang="hu-HU" dirty="0" smtClean="0"/>
          </a:p>
          <a:p>
            <a:pPr algn="ctr"/>
            <a:r>
              <a:rPr lang="hu-HU" sz="4400" dirty="0" smtClean="0"/>
              <a:t>Meszesi Tanodája</a:t>
            </a:r>
            <a:endParaRPr lang="hu-HU" sz="4400" dirty="0"/>
          </a:p>
        </p:txBody>
      </p:sp>
      <p:pic>
        <p:nvPicPr>
          <p:cNvPr id="5" name="Kép 4" descr="MIOK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628800"/>
            <a:ext cx="3727280" cy="30430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256584" cy="1143000"/>
          </a:xfrm>
        </p:spPr>
        <p:txBody>
          <a:bodyPr/>
          <a:lstStyle/>
          <a:p>
            <a:r>
              <a:rPr lang="hu-HU" dirty="0" smtClean="0"/>
              <a:t>Néha kiruccanunk</a:t>
            </a:r>
            <a:endParaRPr lang="hu-HU" dirty="0"/>
          </a:p>
        </p:txBody>
      </p:sp>
      <p:pic>
        <p:nvPicPr>
          <p:cNvPr id="2050" name="Picture 2" descr="C:\Documents and Settings\user\Asztal\bemutató képek\kiruccanós\994438_1499380150297601_186274711316988600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816126" cy="2112095"/>
          </a:xfrm>
          <a:prstGeom prst="rect">
            <a:avLst/>
          </a:prstGeom>
          <a:noFill/>
        </p:spPr>
      </p:pic>
      <p:pic>
        <p:nvPicPr>
          <p:cNvPr id="2051" name="Picture 3" descr="C:\Documents and Settings\user\Asztal\bemutató képek\kiruccanós\1909903_1499386330296983_780938349951869974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89040"/>
            <a:ext cx="3426122" cy="2569592"/>
          </a:xfrm>
          <a:prstGeom prst="rect">
            <a:avLst/>
          </a:prstGeom>
          <a:noFill/>
        </p:spPr>
      </p:pic>
      <p:pic>
        <p:nvPicPr>
          <p:cNvPr id="2053" name="Picture 5" descr="C:\Documents and Settings\user\Asztal\bemutató képek\kiruccanós\10373730_1475771595991790_650238357313619140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2210" y="332656"/>
            <a:ext cx="2484276" cy="3312368"/>
          </a:xfrm>
          <a:prstGeom prst="rect">
            <a:avLst/>
          </a:prstGeom>
          <a:noFill/>
        </p:spPr>
      </p:pic>
      <p:pic>
        <p:nvPicPr>
          <p:cNvPr id="2054" name="Picture 6" descr="C:\Documents and Settings\user\Asztal\bemutató képek\kiruccanós\10349962_1493699030865713_5141570073499676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77072"/>
            <a:ext cx="3360373" cy="252028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Asztal\bemutató képek\kiruccanós\10308888_1475816299320653_836093423738620046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77072"/>
            <a:ext cx="3262735" cy="2447051"/>
          </a:xfrm>
          <a:prstGeom prst="rect">
            <a:avLst/>
          </a:prstGeom>
          <a:noFill/>
        </p:spPr>
      </p:pic>
      <p:pic>
        <p:nvPicPr>
          <p:cNvPr id="2055" name="Picture 7" descr="C:\Documents and Settings\user\Asztal\bemutató képek\kiruccanós\13177809_1753038971598383_2714139440856669153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908720"/>
            <a:ext cx="1905000" cy="1905000"/>
          </a:xfrm>
          <a:prstGeom prst="rect">
            <a:avLst/>
          </a:prstGeom>
          <a:noFill/>
        </p:spPr>
      </p:pic>
      <p:pic>
        <p:nvPicPr>
          <p:cNvPr id="2056" name="Picture 8" descr="C:\Documents and Settings\user\Asztal\bemutató képek\kiruccanós\10444570_1493699247532358_8799224879381685337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2276872"/>
            <a:ext cx="2318280" cy="17387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Documents and Settings\user\Asztal\bemutató képek\láttunk ezt-azt\MSz 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28800"/>
            <a:ext cx="3263257" cy="2448272"/>
          </a:xfrm>
          <a:prstGeom prst="rect">
            <a:avLst/>
          </a:prstGeom>
          <a:noFill/>
        </p:spPr>
      </p:pic>
      <p:pic>
        <p:nvPicPr>
          <p:cNvPr id="3080" name="Picture 8" descr="C:\Documents and Settings\user\Asztal\bemutató képek\láttunk ezt-azt\CAM0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461" y="3981060"/>
            <a:ext cx="1800200" cy="2400267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1143000"/>
          </a:xfrm>
        </p:spPr>
        <p:txBody>
          <a:bodyPr/>
          <a:lstStyle/>
          <a:p>
            <a:r>
              <a:rPr lang="hu-HU" dirty="0" smtClean="0"/>
              <a:t>Mindent megnézünk</a:t>
            </a:r>
            <a:endParaRPr lang="hu-HU" dirty="0"/>
          </a:p>
        </p:txBody>
      </p:sp>
      <p:pic>
        <p:nvPicPr>
          <p:cNvPr id="3075" name="Picture 3" descr="C:\Documents and Settings\user\Asztal\bemutató képek\láttunk ezt-azt\1965020_1475766482658968_623419900702090665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7"/>
            <a:ext cx="3168352" cy="2376264"/>
          </a:xfrm>
          <a:prstGeom prst="rect">
            <a:avLst/>
          </a:prstGeom>
          <a:noFill/>
        </p:spPr>
      </p:pic>
      <p:pic>
        <p:nvPicPr>
          <p:cNvPr id="3077" name="Picture 5" descr="C:\Documents and Settings\user\Asztal\bemutató képek\láttunk ezt-azt\MSz 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3559338" cy="2376263"/>
          </a:xfrm>
          <a:prstGeom prst="rect">
            <a:avLst/>
          </a:prstGeom>
          <a:noFill/>
        </p:spPr>
      </p:pic>
      <p:pic>
        <p:nvPicPr>
          <p:cNvPr id="3076" name="Picture 4" descr="C:\Documents and Settings\user\Asztal\bemutató képek\láttunk ezt-azt\10342438_1475766432658973_608329449183085991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628800"/>
            <a:ext cx="2160240" cy="2880320"/>
          </a:xfrm>
          <a:prstGeom prst="rect">
            <a:avLst/>
          </a:prstGeom>
          <a:noFill/>
        </p:spPr>
      </p:pic>
      <p:pic>
        <p:nvPicPr>
          <p:cNvPr id="3081" name="Picture 9" descr="C:\Documents and Settings\user\Asztal\bemutató képek\láttunk ezt-azt\MSz 1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077072"/>
            <a:ext cx="3121025" cy="23415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1143000"/>
          </a:xfrm>
        </p:spPr>
        <p:txBody>
          <a:bodyPr/>
          <a:lstStyle/>
          <a:p>
            <a:r>
              <a:rPr lang="hu-HU" dirty="0" smtClean="0"/>
              <a:t>Bátrak is vagyunk…</a:t>
            </a:r>
            <a:endParaRPr lang="hu-HU" dirty="0"/>
          </a:p>
        </p:txBody>
      </p:sp>
      <p:pic>
        <p:nvPicPr>
          <p:cNvPr id="4098" name="Picture 2" descr="C:\Documents and Settings\user\Asztal\bemutató képek\láttunk ezt-azt\14956059_1836416746593938_79306442882786242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032448" cy="4032448"/>
          </a:xfrm>
          <a:prstGeom prst="rect">
            <a:avLst/>
          </a:prstGeom>
          <a:noFill/>
        </p:spPr>
      </p:pic>
      <p:pic>
        <p:nvPicPr>
          <p:cNvPr id="4099" name="Picture 3" descr="C:\Documents and Settings\user\Asztal\bemutató képek\láttunk ezt-azt\14962783_1836416933260586_921147357158106174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2325192" cy="2325192"/>
          </a:xfrm>
          <a:prstGeom prst="rect">
            <a:avLst/>
          </a:prstGeom>
          <a:noFill/>
        </p:spPr>
      </p:pic>
      <p:pic>
        <p:nvPicPr>
          <p:cNvPr id="4100" name="Picture 4" descr="C:\Documents and Settings\user\Asztal\bemutató képek\14947779_1836788276556785_565740467919647611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2656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1143000"/>
          </a:xfrm>
        </p:spPr>
        <p:txBody>
          <a:bodyPr/>
          <a:lstStyle/>
          <a:p>
            <a:r>
              <a:rPr lang="hu-HU" dirty="0" smtClean="0"/>
              <a:t>És sportosak is</a:t>
            </a:r>
            <a:endParaRPr lang="hu-HU" dirty="0"/>
          </a:p>
        </p:txBody>
      </p:sp>
      <p:pic>
        <p:nvPicPr>
          <p:cNvPr id="5122" name="Picture 2" descr="C:\Documents and Settings\user\Asztal\bemutató képek\13237775_1758188701083410_679021408176501589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72408" cy="3672408"/>
          </a:xfrm>
          <a:prstGeom prst="rect">
            <a:avLst/>
          </a:prstGeom>
          <a:noFill/>
        </p:spPr>
      </p:pic>
      <p:pic>
        <p:nvPicPr>
          <p:cNvPr id="5123" name="Picture 3" descr="C:\Documents and Settings\user\Asztal\bemutató képek\10440225_1609190965983185_261647526694071908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77072"/>
            <a:ext cx="2592288" cy="2592288"/>
          </a:xfrm>
          <a:prstGeom prst="rect">
            <a:avLst/>
          </a:prstGeom>
          <a:noFill/>
        </p:spPr>
      </p:pic>
      <p:pic>
        <p:nvPicPr>
          <p:cNvPr id="5124" name="Picture 4" descr="C:\Documents and Settings\user\Asztal\bemutató képek\13240015_1767239566844990_46078907057780549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836712"/>
            <a:ext cx="3129136" cy="31291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/>
          <a:lstStyle/>
          <a:p>
            <a:r>
              <a:rPr lang="hu-HU" dirty="0" smtClean="0"/>
              <a:t>Dolgozgatunk, szépítgetünk</a:t>
            </a:r>
            <a:endParaRPr lang="hu-HU" dirty="0"/>
          </a:p>
        </p:txBody>
      </p:sp>
      <p:pic>
        <p:nvPicPr>
          <p:cNvPr id="6146" name="Picture 2" descr="C:\Documents and Settings\user\Asztal\bemutató képek\megmutattuk\10257737_1461791540723129_875754553906595865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79851" y="1867898"/>
            <a:ext cx="3521769" cy="2641327"/>
          </a:xfrm>
          <a:prstGeom prst="rect">
            <a:avLst/>
          </a:prstGeom>
          <a:noFill/>
        </p:spPr>
      </p:pic>
      <p:pic>
        <p:nvPicPr>
          <p:cNvPr id="6147" name="Picture 3" descr="C:\Documents and Settings\user\Asztal\bemutató képek\megmutattuk\10322814_1461791597389790_173780964817891299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351" y="2996952"/>
            <a:ext cx="4008337" cy="300625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3744416" cy="77809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Ezek vagyunk mi! </a:t>
            </a:r>
            <a:br>
              <a:rPr lang="hu-HU" dirty="0" smtClean="0"/>
            </a:b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C:\Documents and Settings\user\Asztal\bemutató képek\láttunk ezt-azt\16196061_1883258578576421_49923674465632317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70" y="1720777"/>
            <a:ext cx="3816424" cy="2862318"/>
          </a:xfrm>
          <a:prstGeom prst="rect">
            <a:avLst/>
          </a:prstGeom>
          <a:noFill/>
        </p:spPr>
      </p:pic>
      <p:pic>
        <p:nvPicPr>
          <p:cNvPr id="7171" name="Picture 3" descr="C:\Documents and Settings\user\Asztal\bemutató képek\14702_1620069144895367_617406176823203775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044" y="1555051"/>
            <a:ext cx="3168352" cy="316835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251520" y="458112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türelmes és </a:t>
            </a:r>
            <a:r>
              <a:rPr lang="hu-HU" sz="4000" dirty="0" smtClean="0">
                <a:solidFill>
                  <a:srgbClr val="00B050"/>
                </a:solidFill>
              </a:rPr>
              <a:t>kreatív vagy,</a:t>
            </a:r>
            <a:r>
              <a:rPr lang="hu-H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hu-H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03848" y="522920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0070C0"/>
                </a:solidFill>
              </a:rPr>
              <a:t>szereted a változatosságot,</a:t>
            </a:r>
            <a:r>
              <a:rPr lang="hu-HU" sz="3600" dirty="0" smtClean="0"/>
              <a:t>  </a:t>
            </a:r>
            <a:endParaRPr lang="hu-H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5536" y="594928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accent3">
                    <a:lumMod val="75000"/>
                  </a:schemeClr>
                </a:solidFill>
              </a:rPr>
              <a:t>a gyerekeket, </a:t>
            </a:r>
            <a:endParaRPr lang="hu-HU" sz="3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915816" y="594928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accent2">
                    <a:lumMod val="50000"/>
                  </a:schemeClr>
                </a:solidFill>
              </a:rPr>
              <a:t>és a mókát!</a:t>
            </a:r>
            <a:endParaRPr lang="hu-HU" sz="3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051720" y="90872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 </a:t>
            </a:r>
            <a:r>
              <a:rPr lang="hu-HU" sz="3600" dirty="0" smtClean="0">
                <a:solidFill>
                  <a:schemeClr val="accent6">
                    <a:lumMod val="75000"/>
                  </a:schemeClr>
                </a:solidFill>
              </a:rPr>
              <a:t>Várunk Téged gyakornoknak, ha:</a:t>
            </a:r>
            <a:endParaRPr lang="hu-HU" sz="3600" dirty="0"/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75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25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750"/>
                            </p:stCondLst>
                            <p:childTnLst>
                              <p:par>
                                <p:cTn id="3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4608512" cy="1008112"/>
          </a:xfrm>
        </p:spPr>
        <p:txBody>
          <a:bodyPr/>
          <a:lstStyle/>
          <a:p>
            <a:pPr algn="ctr"/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63688" y="4725144"/>
            <a:ext cx="6686560" cy="1248544"/>
          </a:xfrm>
        </p:spPr>
        <p:txBody>
          <a:bodyPr/>
          <a:lstStyle/>
          <a:p>
            <a:pPr algn="ctr"/>
            <a:endParaRPr lang="hu-HU" dirty="0" smtClean="0"/>
          </a:p>
          <a:p>
            <a:pPr algn="ctr"/>
            <a:r>
              <a:rPr lang="hu-HU" sz="4400" dirty="0" smtClean="0"/>
              <a:t>Meszesi Tanodája</a:t>
            </a:r>
            <a:endParaRPr lang="hu-HU" sz="4400" dirty="0"/>
          </a:p>
        </p:txBody>
      </p:sp>
      <p:pic>
        <p:nvPicPr>
          <p:cNvPr id="5" name="Kép 4" descr="MIOK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628800"/>
            <a:ext cx="3727280" cy="3043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9432453"/>
      </p:ext>
    </p:extLst>
  </p:cSld>
  <p:clrMapOvr>
    <a:masterClrMapping/>
  </p:clrMapOvr>
  <p:transition advClick="0" advTm="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4608512" cy="1143000"/>
          </a:xfrm>
        </p:spPr>
        <p:txBody>
          <a:bodyPr/>
          <a:lstStyle/>
          <a:p>
            <a:r>
              <a:rPr lang="hu-HU" dirty="0" smtClean="0"/>
              <a:t>A mi tanodánk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5949280"/>
            <a:ext cx="7498080" cy="685056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Pécs, </a:t>
            </a:r>
            <a:r>
              <a:rPr lang="hu-HU" dirty="0" err="1" smtClean="0"/>
              <a:t>Pákolitz</a:t>
            </a:r>
            <a:r>
              <a:rPr lang="hu-HU" dirty="0" smtClean="0"/>
              <a:t> I. u. 33. sz.</a:t>
            </a:r>
            <a:endParaRPr lang="hu-HU" dirty="0"/>
          </a:p>
        </p:txBody>
      </p:sp>
      <p:pic>
        <p:nvPicPr>
          <p:cNvPr id="4" name="Kép 3" descr="MSz 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124744"/>
            <a:ext cx="6408712" cy="4806534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Együtt vagyunk, sok jó ember kis helyen is…</a:t>
            </a:r>
            <a:endParaRPr lang="hu-HU" dirty="0"/>
          </a:p>
        </p:txBody>
      </p:sp>
      <p:pic>
        <p:nvPicPr>
          <p:cNvPr id="4" name="Tartalom helye 3" descr="MSz 0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854799"/>
            <a:ext cx="3552395" cy="2448272"/>
          </a:xfrm>
        </p:spPr>
      </p:pic>
      <p:pic>
        <p:nvPicPr>
          <p:cNvPr id="2050" name="Picture 2" descr="C:\Documents and Settings\user\Asztal\bemutató képek\tanodában\MSz 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3600399" cy="2700299"/>
          </a:xfrm>
          <a:prstGeom prst="rect">
            <a:avLst/>
          </a:prstGeom>
          <a:noFill/>
        </p:spPr>
      </p:pic>
      <p:pic>
        <p:nvPicPr>
          <p:cNvPr id="2051" name="Picture 3" descr="C:\Documents and Settings\user\Asztal\bemutató képek\tanodában\MSz 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3168352" cy="2376264"/>
          </a:xfrm>
          <a:prstGeom prst="rect">
            <a:avLst/>
          </a:prstGeom>
          <a:noFill/>
        </p:spPr>
      </p:pic>
      <p:pic>
        <p:nvPicPr>
          <p:cNvPr id="2052" name="Picture 4" descr="C:\Documents and Settings\user\Asztal\bemutató képek\tanodában\MSz 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2880320" cy="2160239"/>
          </a:xfrm>
          <a:prstGeom prst="rect">
            <a:avLst/>
          </a:prstGeom>
          <a:noFill/>
        </p:spPr>
      </p:pic>
      <p:pic>
        <p:nvPicPr>
          <p:cNvPr id="2053" name="Picture 5" descr="C:\Documents and Settings\user\Asztal\bemutató képek\15326595_1854708218098124_2231825213141905143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564904"/>
            <a:ext cx="1819326" cy="32403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288520" cy="1143000"/>
          </a:xfrm>
        </p:spPr>
        <p:txBody>
          <a:bodyPr/>
          <a:lstStyle/>
          <a:p>
            <a:r>
              <a:rPr lang="hu-HU" dirty="0" smtClean="0"/>
              <a:t>Tanulunk</a:t>
            </a:r>
            <a:endParaRPr lang="hu-HU" dirty="0"/>
          </a:p>
        </p:txBody>
      </p:sp>
      <p:pic>
        <p:nvPicPr>
          <p:cNvPr id="4" name="Tartalom helye 3" descr="12718330_1739004159668531_699803969430241949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1052736"/>
            <a:ext cx="2664296" cy="2664296"/>
          </a:xfrm>
        </p:spPr>
      </p:pic>
      <p:pic>
        <p:nvPicPr>
          <p:cNvPr id="5" name="Kép 4" descr="13256343_1758188924416721_912838387486854889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10" y="1556792"/>
            <a:ext cx="2409056" cy="2409056"/>
          </a:xfrm>
          <a:prstGeom prst="rect">
            <a:avLst/>
          </a:prstGeom>
        </p:spPr>
      </p:pic>
      <p:pic>
        <p:nvPicPr>
          <p:cNvPr id="6" name="Kép 5" descr="15094953_1841854492716830_561557158770869800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916832"/>
            <a:ext cx="3024336" cy="3024336"/>
          </a:xfrm>
          <a:prstGeom prst="rect">
            <a:avLst/>
          </a:prstGeom>
        </p:spPr>
      </p:pic>
      <p:pic>
        <p:nvPicPr>
          <p:cNvPr id="1026" name="Picture 2" descr="C:\Documents and Settings\user\Asztal\bemutató képek\11008420_1623857011183247_522474775542707490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167" y="4105002"/>
            <a:ext cx="2448272" cy="2448272"/>
          </a:xfrm>
          <a:prstGeom prst="rect">
            <a:avLst/>
          </a:prstGeom>
          <a:noFill/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0" y="4265922"/>
            <a:ext cx="3131840" cy="234888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248472" cy="1143000"/>
          </a:xfrm>
        </p:spPr>
        <p:txBody>
          <a:bodyPr/>
          <a:lstStyle/>
          <a:p>
            <a:r>
              <a:rPr lang="hu-HU" dirty="0" smtClean="0"/>
              <a:t>Nagyon figyelünk!</a:t>
            </a:r>
            <a:endParaRPr lang="hu-HU" dirty="0"/>
          </a:p>
        </p:txBody>
      </p:sp>
      <p:pic>
        <p:nvPicPr>
          <p:cNvPr id="3074" name="Picture 2" descr="C:\Documents and Settings\user\Asztal\bemutató képek\Nyitott Tanodai program WEISZ FANNIVAL 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96752"/>
            <a:ext cx="4608512" cy="3456384"/>
          </a:xfrm>
          <a:prstGeom prst="rect">
            <a:avLst/>
          </a:prstGeom>
          <a:noFill/>
        </p:spPr>
      </p:pic>
      <p:pic>
        <p:nvPicPr>
          <p:cNvPr id="3075" name="Picture 3" descr="C:\Documents and Settings\user\Asztal\bemutató képek\Nyitott Tanodai program WEISZ FANNIVAL 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3936438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2520280" cy="1143000"/>
          </a:xfrm>
        </p:spPr>
        <p:txBody>
          <a:bodyPr/>
          <a:lstStyle/>
          <a:p>
            <a:r>
              <a:rPr lang="hu-HU" dirty="0" smtClean="0"/>
              <a:t>Játszunk is</a:t>
            </a:r>
            <a:endParaRPr lang="hu-HU" dirty="0"/>
          </a:p>
        </p:txBody>
      </p:sp>
      <p:pic>
        <p:nvPicPr>
          <p:cNvPr id="4098" name="Picture 2" descr="C:\Documents and Settings\user\Asztal\bemutató képek\játék\2014-02-11 15.26.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2784309" cy="2088232"/>
          </a:xfrm>
          <a:prstGeom prst="rect">
            <a:avLst/>
          </a:prstGeom>
          <a:noFill/>
        </p:spPr>
      </p:pic>
      <p:pic>
        <p:nvPicPr>
          <p:cNvPr id="4100" name="Picture 4" descr="C:\Documents and Settings\user\Asztal\bemutató képek\játék\20131031_161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3968441" cy="2232248"/>
          </a:xfrm>
          <a:prstGeom prst="rect">
            <a:avLst/>
          </a:prstGeom>
          <a:noFill/>
        </p:spPr>
      </p:pic>
      <p:pic>
        <p:nvPicPr>
          <p:cNvPr id="4101" name="Picture 5" descr="C:\Documents and Settings\user\Asztal\bemutató képek\15036427_1841854939383452_47371192594037215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33056"/>
            <a:ext cx="4705235" cy="2641794"/>
          </a:xfrm>
          <a:prstGeom prst="rect">
            <a:avLst/>
          </a:prstGeom>
          <a:noFill/>
        </p:spPr>
      </p:pic>
      <p:pic>
        <p:nvPicPr>
          <p:cNvPr id="4102" name="Picture 6" descr="C:\Documents and Settings\user\Asztal\bemutató képek\tanodában\MSz 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836712"/>
            <a:ext cx="3840427" cy="2880320"/>
          </a:xfrm>
          <a:prstGeom prst="rect">
            <a:avLst/>
          </a:prstGeom>
          <a:noFill/>
        </p:spPr>
      </p:pic>
      <p:pic>
        <p:nvPicPr>
          <p:cNvPr id="4103" name="Picture 7" descr="C:\Documents and Settings\user\Asztal\bemutató képek\játék\16143026_1882066265362319_5190586054728740914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836712"/>
            <a:ext cx="2112233" cy="1584175"/>
          </a:xfrm>
          <a:prstGeom prst="rect">
            <a:avLst/>
          </a:prstGeom>
          <a:noFill/>
        </p:spPr>
      </p:pic>
      <p:pic>
        <p:nvPicPr>
          <p:cNvPr id="4099" name="Picture 3" descr="C:\Documents and Settings\user\Asztal\bemutató képek\játék\12512372_1735563116679302_2614203396808431251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42088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/>
          <a:lstStyle/>
          <a:p>
            <a:r>
              <a:rPr lang="hu-HU" dirty="0" smtClean="0"/>
              <a:t>Kreatívan ügyeskedünk</a:t>
            </a:r>
            <a:endParaRPr lang="hu-HU" dirty="0"/>
          </a:p>
        </p:txBody>
      </p:sp>
      <p:pic>
        <p:nvPicPr>
          <p:cNvPr id="5125" name="Picture 5" descr="C:\Documents and Settings\user\Asztal\bemutató képek\20131030_161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81128"/>
            <a:ext cx="2984332" cy="1678687"/>
          </a:xfrm>
          <a:prstGeom prst="rect">
            <a:avLst/>
          </a:prstGeom>
          <a:noFill/>
        </p:spPr>
      </p:pic>
      <p:pic>
        <p:nvPicPr>
          <p:cNvPr id="5122" name="Picture 2" descr="C:\Documents and Settings\user\Asztal\bemutató képek\15317849_1854708214764791_274526274014287549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2"/>
            <a:ext cx="2789635" cy="4968552"/>
          </a:xfrm>
          <a:prstGeom prst="rect">
            <a:avLst/>
          </a:prstGeom>
          <a:noFill/>
        </p:spPr>
      </p:pic>
      <p:pic>
        <p:nvPicPr>
          <p:cNvPr id="5123" name="Picture 3" descr="C:\Documents and Settings\user\Asztal\bemutató képek\15356558_1854708201431459_147056657170990761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16832"/>
            <a:ext cx="2952328" cy="1657609"/>
          </a:xfrm>
          <a:prstGeom prst="rect">
            <a:avLst/>
          </a:prstGeom>
          <a:noFill/>
        </p:spPr>
      </p:pic>
      <p:pic>
        <p:nvPicPr>
          <p:cNvPr id="5124" name="Picture 4" descr="C:\Documents and Settings\user\Asztal\bemutató képek\15355774_1854708821431397_116867402640025410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2855119" cy="50851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Vendégségben jártunk, és vendégeket fogadtunk</a:t>
            </a:r>
            <a:endParaRPr lang="hu-HU" dirty="0"/>
          </a:p>
        </p:txBody>
      </p:sp>
      <p:pic>
        <p:nvPicPr>
          <p:cNvPr id="6146" name="Picture 2" descr="C:\Documents and Settings\user\Asztal\bemutató képek\más tanoda\10403168_1475778592657757_710126316789438646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52736"/>
            <a:ext cx="4006849" cy="3005137"/>
          </a:xfrm>
          <a:prstGeom prst="rect">
            <a:avLst/>
          </a:prstGeom>
          <a:noFill/>
        </p:spPr>
      </p:pic>
      <p:pic>
        <p:nvPicPr>
          <p:cNvPr id="6147" name="Picture 3" descr="C:\Documents and Settings\user\Asztal\bemutató képek\vendégek\984113_1475833702652246_736908404229393209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078957" cy="3059218"/>
          </a:xfrm>
          <a:prstGeom prst="rect">
            <a:avLst/>
          </a:prstGeom>
          <a:noFill/>
        </p:spPr>
      </p:pic>
      <p:pic>
        <p:nvPicPr>
          <p:cNvPr id="6148" name="Picture 4" descr="C:\Documents and Settings\user\Asztal\bemutató képek\vendégek\10366008_1475810242654592_712019556425318143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49080"/>
            <a:ext cx="3171263" cy="2378447"/>
          </a:xfrm>
          <a:prstGeom prst="rect">
            <a:avLst/>
          </a:prstGeom>
          <a:noFill/>
        </p:spPr>
      </p:pic>
      <p:pic>
        <p:nvPicPr>
          <p:cNvPr id="6149" name="Picture 5" descr="C:\Documents and Settings\user\Asztal\bemutató képek\vendégek\CAM00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05064"/>
            <a:ext cx="1964245" cy="2618992"/>
          </a:xfrm>
          <a:prstGeom prst="rect">
            <a:avLst/>
          </a:prstGeom>
          <a:noFill/>
        </p:spPr>
      </p:pic>
      <p:pic>
        <p:nvPicPr>
          <p:cNvPr id="6150" name="Picture 6" descr="C:\Documents and Settings\user\Asztal\bemutató képek\vendégek\10391397_1475827472652869_565808528457849267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93096"/>
            <a:ext cx="3139827" cy="23548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192688" cy="1143000"/>
          </a:xfrm>
        </p:spPr>
        <p:txBody>
          <a:bodyPr/>
          <a:lstStyle/>
          <a:p>
            <a:r>
              <a:rPr lang="hu-HU" dirty="0" smtClean="0"/>
              <a:t>Megmutattuk, ki, mit tud</a:t>
            </a:r>
            <a:endParaRPr lang="hu-HU" dirty="0"/>
          </a:p>
        </p:txBody>
      </p:sp>
      <p:pic>
        <p:nvPicPr>
          <p:cNvPr id="1027" name="Picture 3" descr="C:\Documents and Settings\user\Asztal\bemutató képek\megmutattuk\10155218_1461792074056409_657059312507499987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381277" cy="3285958"/>
          </a:xfrm>
          <a:prstGeom prst="rect">
            <a:avLst/>
          </a:prstGeom>
          <a:noFill/>
        </p:spPr>
      </p:pic>
      <p:pic>
        <p:nvPicPr>
          <p:cNvPr id="1028" name="Picture 4" descr="C:\Documents and Settings\user\Asztal\bemutató képek\megmutattuk\10154268_1461792194056397_687061626684907725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12776"/>
            <a:ext cx="2016224" cy="2688299"/>
          </a:xfrm>
          <a:prstGeom prst="rect">
            <a:avLst/>
          </a:prstGeom>
          <a:noFill/>
        </p:spPr>
      </p:pic>
      <p:pic>
        <p:nvPicPr>
          <p:cNvPr id="1029" name="Picture 5" descr="C:\Documents and Settings\user\Asztal\bemutató képek\megmutattuk\10274049_1475837792651837_466662183713876970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365104"/>
            <a:ext cx="2961217" cy="2220913"/>
          </a:xfrm>
          <a:prstGeom prst="rect">
            <a:avLst/>
          </a:prstGeom>
          <a:noFill/>
        </p:spPr>
      </p:pic>
      <p:pic>
        <p:nvPicPr>
          <p:cNvPr id="1026" name="Picture 2" descr="C:\Documents and Settings\user\Asztal\bemutató képek\megmutattuk\1959500_1461792264056390_779885093646468650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00808"/>
            <a:ext cx="2903563" cy="387141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olgár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396</TotalTime>
  <Words>87</Words>
  <Application>Microsoft Office PowerPoint</Application>
  <PresentationFormat>Diavetítés a képernyőre (4:3 oldalarány)</PresentationFormat>
  <Paragraphs>26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Gill Sans MT</vt:lpstr>
      <vt:lpstr>Verdana</vt:lpstr>
      <vt:lpstr>Wingdings 2</vt:lpstr>
      <vt:lpstr>Napforduló</vt:lpstr>
      <vt:lpstr>A</vt:lpstr>
      <vt:lpstr>A mi tanodánk</vt:lpstr>
      <vt:lpstr>Együtt vagyunk, sok jó ember kis helyen is…</vt:lpstr>
      <vt:lpstr>Tanulunk</vt:lpstr>
      <vt:lpstr>Nagyon figyelünk!</vt:lpstr>
      <vt:lpstr>Játszunk is</vt:lpstr>
      <vt:lpstr>Kreatívan ügyeskedünk</vt:lpstr>
      <vt:lpstr>Vendégségben jártunk, és vendégeket fogadtunk</vt:lpstr>
      <vt:lpstr>Megmutattuk, ki, mit tud</vt:lpstr>
      <vt:lpstr>Néha kiruccanunk</vt:lpstr>
      <vt:lpstr>Mindent megnézünk</vt:lpstr>
      <vt:lpstr>Bátrak is vagyunk…</vt:lpstr>
      <vt:lpstr>És sportosak is</vt:lpstr>
      <vt:lpstr>Dolgozgatunk, szépítgetünk</vt:lpstr>
      <vt:lpstr> Ezek vagyunk mi!  </vt:lpstr>
      <vt:lpstr>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microsoft</dc:creator>
  <cp:lastModifiedBy>admin</cp:lastModifiedBy>
  <cp:revision>41</cp:revision>
  <dcterms:created xsi:type="dcterms:W3CDTF">2017-02-01T13:42:28Z</dcterms:created>
  <dcterms:modified xsi:type="dcterms:W3CDTF">2018-01-26T11:29:54Z</dcterms:modified>
</cp:coreProperties>
</file>