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2" r:id="rId4"/>
    <p:sldId id="273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6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62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3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6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41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6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0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67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84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75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9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5A22-EEF6-4337-AD72-89553658F581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DA61-5D15-411B-A358-DA46C53A7B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23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9615117" y="3333395"/>
            <a:ext cx="801630" cy="923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wordArtVert" wrap="none" lIns="91440" tIns="45720" rIns="91440" bIns="45720">
            <a:spAutoFit/>
          </a:bodyPr>
          <a:lstStyle/>
          <a:p>
            <a:pPr algn="ctr"/>
            <a:endParaRPr lang="hu-HU" sz="36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78066" y="-791997"/>
            <a:ext cx="934743" cy="83431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wordArtVert" wrap="none" lIns="91440" tIns="45720" rIns="91440" bIns="45720">
            <a:normAutofit/>
          </a:bodyPr>
          <a:lstStyle/>
          <a:p>
            <a:pPr algn="ctr"/>
            <a:endParaRPr lang="hu-HU" sz="36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90"/>
          <a:stretch/>
        </p:blipFill>
        <p:spPr>
          <a:xfrm>
            <a:off x="4699946" y="1378878"/>
            <a:ext cx="2242500" cy="2356109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64326" y="2556933"/>
            <a:ext cx="10515600" cy="3620030"/>
          </a:xfrm>
        </p:spPr>
        <p:txBody>
          <a:bodyPr/>
          <a:lstStyle/>
          <a:p>
            <a:pPr marL="0" indent="0" algn="just">
              <a:buNone/>
            </a:pPr>
            <a:endParaRPr lang="hu-HU" b="1" dirty="0" smtClean="0"/>
          </a:p>
          <a:p>
            <a:pPr marL="0" indent="0" algn="just">
              <a:buNone/>
            </a:pPr>
            <a:endParaRPr lang="hu-HU" b="1" dirty="0"/>
          </a:p>
          <a:p>
            <a:pPr marL="0" indent="0" algn="just">
              <a:buNone/>
            </a:pPr>
            <a:r>
              <a:rPr lang="hu-HU" b="1" dirty="0" smtClean="0"/>
              <a:t>A </a:t>
            </a:r>
            <a:r>
              <a:rPr lang="hu-HU" b="1" dirty="0"/>
              <a:t>Lépj! oktatási program a ma tapasztalható környezeti problémák feltárásával és </a:t>
            </a:r>
            <a:r>
              <a:rPr lang="hu-HU" b="1" dirty="0" smtClean="0"/>
              <a:t>a fenntartható </a:t>
            </a:r>
            <a:r>
              <a:rPr lang="hu-HU" b="1" dirty="0"/>
              <a:t>életmód megvalósítását elősegítő gyakorlati lehetőségekkel foglalkozik.</a:t>
            </a:r>
          </a:p>
          <a:p>
            <a:pPr marL="0" indent="0" algn="just">
              <a:buNone/>
            </a:pPr>
            <a:r>
              <a:rPr lang="hu-HU" b="1" dirty="0" smtClean="0"/>
              <a:t>Alapítványunk </a:t>
            </a:r>
            <a:r>
              <a:rPr lang="hu-HU" b="1" dirty="0"/>
              <a:t>saját fejlesztésű eszközöket és módszereket alkalmaz </a:t>
            </a:r>
            <a:r>
              <a:rPr lang="hu-HU" b="1" dirty="0" smtClean="0"/>
              <a:t>foglalkozásain, a </a:t>
            </a:r>
            <a:r>
              <a:rPr lang="hu-HU" b="1" dirty="0"/>
              <a:t>gyerekek személyes élményeire és felismeréseire </a:t>
            </a:r>
            <a:r>
              <a:rPr lang="hu-HU" b="1" dirty="0" smtClean="0"/>
              <a:t>építve.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53385" y="436431"/>
            <a:ext cx="10726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 smtClean="0"/>
              <a:t>Ökováros-Ökorégió</a:t>
            </a:r>
            <a:r>
              <a:rPr lang="hu-HU" sz="5400" b="1" dirty="0" smtClean="0"/>
              <a:t> </a:t>
            </a:r>
            <a:r>
              <a:rPr lang="hu-HU" sz="5400" b="1" dirty="0" smtClean="0"/>
              <a:t>Alapítvány</a:t>
            </a:r>
            <a:endParaRPr lang="hu-HU" sz="5400" b="1" dirty="0"/>
          </a:p>
        </p:txBody>
      </p:sp>
    </p:spTree>
    <p:extLst>
      <p:ext uri="{BB962C8B-B14F-4D97-AF65-F5344CB8AC3E}">
        <p14:creationId xmlns:p14="http://schemas.microsoft.com/office/powerpoint/2010/main" val="79644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5"/>
    </mc:Choice>
    <mc:Fallback>
      <p:transition spd="slow" advTm="8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6" y="-2"/>
            <a:ext cx="4680132" cy="3300550"/>
          </a:xfrm>
        </p:spPr>
      </p:pic>
      <p:sp>
        <p:nvSpPr>
          <p:cNvPr id="7" name="Téglalap 6"/>
          <p:cNvSpPr/>
          <p:nvPr/>
        </p:nvSpPr>
        <p:spPr>
          <a:xfrm>
            <a:off x="9615117" y="790477"/>
            <a:ext cx="801630" cy="441107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hu-HU" sz="36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TAN</a:t>
            </a:r>
            <a:r>
              <a:rPr lang="hu-HU" sz="36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ÓRAI</a:t>
            </a:r>
            <a:endParaRPr lang="hu-HU" sz="36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78066" y="-791997"/>
            <a:ext cx="934743" cy="83431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wordArtVert" wrap="none" lIns="91440" tIns="45720" rIns="91440" bIns="45720">
            <a:normAutofit/>
          </a:bodyPr>
          <a:lstStyle/>
          <a:p>
            <a:pPr algn="ctr"/>
            <a:r>
              <a:rPr lang="hu-HU" sz="36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FOGLALKOZÁS</a:t>
            </a:r>
            <a:endParaRPr lang="hu-HU" sz="36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90"/>
          <a:stretch/>
        </p:blipFill>
        <p:spPr>
          <a:xfrm>
            <a:off x="9615117" y="5477691"/>
            <a:ext cx="1293927" cy="135948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r="15348" b="7104"/>
          <a:stretch/>
        </p:blipFill>
        <p:spPr>
          <a:xfrm>
            <a:off x="4839017" y="-2"/>
            <a:ext cx="4683427" cy="3300552"/>
          </a:xfrm>
          <a:prstGeom prst="rect">
            <a:avLst/>
          </a:prstGeom>
        </p:spPr>
      </p:pic>
      <p:pic>
        <p:nvPicPr>
          <p:cNvPr id="10" name="Tartalom hely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6" y="3526970"/>
            <a:ext cx="4680132" cy="334917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17" y="3526970"/>
            <a:ext cx="4683427" cy="33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6"/>
    </mc:Choice>
    <mc:Fallback>
      <p:transition spd="slow" advTm="7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62888" y="328131"/>
            <a:ext cx="801630" cy="62619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hu-HU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PROJEKTNAP</a:t>
            </a:r>
            <a:endParaRPr lang="hu-HU" sz="3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6" y="3705860"/>
            <a:ext cx="4778586" cy="3152140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90"/>
          <a:stretch/>
        </p:blipFill>
        <p:spPr>
          <a:xfrm>
            <a:off x="712931" y="2358883"/>
            <a:ext cx="1643549" cy="17268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6" y="1"/>
            <a:ext cx="4772295" cy="3487782"/>
          </a:xfrm>
          <a:prstGeom prst="rect">
            <a:avLst/>
          </a:prstGeom>
        </p:spPr>
      </p:pic>
      <p:pic>
        <p:nvPicPr>
          <p:cNvPr id="6" name="Tartalom hely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79" y="0"/>
            <a:ext cx="4713187" cy="3487783"/>
          </a:xfrm>
          <a:prstGeom prst="rect">
            <a:avLst/>
          </a:prstGeom>
        </p:spPr>
      </p:pic>
      <p:pic>
        <p:nvPicPr>
          <p:cNvPr id="9" name="Tartalom hely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79" y="3705860"/>
            <a:ext cx="4713187" cy="31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33"/>
    </mc:Choice>
    <mc:Fallback>
      <p:transition spd="slow" advTm="7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90"/>
          <a:stretch/>
        </p:blipFill>
        <p:spPr>
          <a:xfrm>
            <a:off x="9345166" y="0"/>
            <a:ext cx="1643549" cy="1726814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8200" y="1004552"/>
            <a:ext cx="10515600" cy="5172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4300" b="1" dirty="0" smtClean="0"/>
              <a:t>Lehetőségek nálunk:</a:t>
            </a:r>
          </a:p>
          <a:p>
            <a:pPr marL="0" indent="0">
              <a:buNone/>
            </a:pPr>
            <a:endParaRPr lang="hu-HU" sz="4300" b="1" dirty="0" smtClean="0"/>
          </a:p>
          <a:p>
            <a:r>
              <a:rPr lang="hu-HU" sz="4300" b="1" dirty="0"/>
              <a:t>r</a:t>
            </a:r>
            <a:r>
              <a:rPr lang="hu-HU" sz="4300" b="1" dirty="0" smtClean="0"/>
              <a:t>endhagyó tanítási órák látogatása</a:t>
            </a:r>
          </a:p>
          <a:p>
            <a:r>
              <a:rPr lang="hu-HU" sz="4300" b="1" dirty="0"/>
              <a:t>ó</a:t>
            </a:r>
            <a:r>
              <a:rPr lang="hu-HU" sz="4300" b="1" dirty="0" smtClean="0"/>
              <a:t>rák előkészítésében való részvétel</a:t>
            </a:r>
          </a:p>
          <a:p>
            <a:r>
              <a:rPr lang="hu-HU" sz="4300" b="1" dirty="0"/>
              <a:t>módszertani segítség a fenntarthatóság tükrében adott tantárgyaknál</a:t>
            </a:r>
          </a:p>
          <a:p>
            <a:r>
              <a:rPr lang="hu-HU" sz="4300" b="1" dirty="0" err="1" smtClean="0"/>
              <a:t>ökoiskola</a:t>
            </a:r>
            <a:r>
              <a:rPr lang="hu-HU" sz="4300" b="1" dirty="0" smtClean="0"/>
              <a:t> </a:t>
            </a:r>
            <a:r>
              <a:rPr lang="hu-HU" sz="4300" b="1" dirty="0"/>
              <a:t>megvalósításának lehetőségei és lépései </a:t>
            </a:r>
            <a:r>
              <a:rPr lang="hu-HU" sz="4300" b="1" dirty="0" smtClean="0"/>
              <a:t>pedagógusoknak</a:t>
            </a:r>
          </a:p>
          <a:p>
            <a:r>
              <a:rPr lang="hu-HU" sz="4300" b="1" dirty="0"/>
              <a:t>p</a:t>
            </a:r>
            <a:r>
              <a:rPr lang="hu-HU" sz="4300" b="1" dirty="0" smtClean="0"/>
              <a:t>rojektnapok </a:t>
            </a:r>
            <a:r>
              <a:rPr lang="hu-HU" sz="4300" b="1" dirty="0" smtClean="0"/>
              <a:t>előkészítése, ezeken való részvétel</a:t>
            </a:r>
            <a:endParaRPr lang="hu-HU" sz="4300" b="1" dirty="0"/>
          </a:p>
          <a:p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632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8"/>
    </mc:Choice>
    <mc:Fallback>
      <p:transition spd="slow" advTm="8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73</Words>
  <Application>Microsoft Office PowerPoint</Application>
  <PresentationFormat>Szélesvásznú</PresentationFormat>
  <Paragraphs>15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Eras Bold ITC</vt:lpstr>
      <vt:lpstr>Office-téma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30</cp:revision>
  <dcterms:created xsi:type="dcterms:W3CDTF">2018-02-07T07:56:22Z</dcterms:created>
  <dcterms:modified xsi:type="dcterms:W3CDTF">2018-08-29T13:51:38Z</dcterms:modified>
</cp:coreProperties>
</file>