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2" r:id="rId6"/>
    <p:sldId id="258" r:id="rId7"/>
    <p:sldId id="260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6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2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072-1988-4789-83AA-CBD5371150CB}" type="datetimeFigureOut">
              <a:rPr lang="hu-HU" smtClean="0"/>
              <a:t>2017. 09. 03.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8F65-DA14-4FAD-8A07-6122D8DAD5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104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072-1988-4789-83AA-CBD5371150CB}" type="datetimeFigureOut">
              <a:rPr lang="hu-HU" smtClean="0"/>
              <a:t>2017. 09. 03.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8F65-DA14-4FAD-8A07-6122D8DAD5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24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072-1988-4789-83AA-CBD5371150CB}" type="datetimeFigureOut">
              <a:rPr lang="hu-HU" smtClean="0"/>
              <a:t>2017. 09. 03.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8F65-DA14-4FAD-8A07-6122D8DAD5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73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072-1988-4789-83AA-CBD5371150CB}" type="datetimeFigureOut">
              <a:rPr lang="hu-HU" smtClean="0"/>
              <a:t>2017. 09. 03.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8F65-DA14-4FAD-8A07-6122D8DAD5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301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072-1988-4789-83AA-CBD5371150CB}" type="datetimeFigureOut">
              <a:rPr lang="hu-HU" smtClean="0"/>
              <a:t>2017. 09. 03.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8F65-DA14-4FAD-8A07-6122D8DAD5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64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072-1988-4789-83AA-CBD5371150CB}" type="datetimeFigureOut">
              <a:rPr lang="hu-HU" smtClean="0"/>
              <a:t>2017. 09. 03.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8F65-DA14-4FAD-8A07-6122D8DAD5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51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072-1988-4789-83AA-CBD5371150CB}" type="datetimeFigureOut">
              <a:rPr lang="hu-HU" smtClean="0"/>
              <a:t>2017. 09. 03.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8F65-DA14-4FAD-8A07-6122D8DAD5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905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072-1988-4789-83AA-CBD5371150CB}" type="datetimeFigureOut">
              <a:rPr lang="hu-HU" smtClean="0"/>
              <a:t>2017. 09. 03.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8F65-DA14-4FAD-8A07-6122D8DAD5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71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072-1988-4789-83AA-CBD5371150CB}" type="datetimeFigureOut">
              <a:rPr lang="hu-HU" smtClean="0"/>
              <a:t>2017. 09. 03.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8F65-DA14-4FAD-8A07-6122D8DAD5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734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072-1988-4789-83AA-CBD5371150CB}" type="datetimeFigureOut">
              <a:rPr lang="hu-HU" smtClean="0"/>
              <a:t>2017. 09. 03.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8F65-DA14-4FAD-8A07-6122D8DAD5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186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072-1988-4789-83AA-CBD5371150CB}" type="datetimeFigureOut">
              <a:rPr lang="hu-HU" smtClean="0"/>
              <a:t>2017. 09. 03.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8F65-DA14-4FAD-8A07-6122D8DAD5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135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F2072-1988-4789-83AA-CBD5371150CB}" type="datetimeFigureOut">
              <a:rPr lang="hu-HU" smtClean="0"/>
              <a:t>2017. 09. 03.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C8F65-DA14-4FAD-8A07-6122D8DAD5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258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92"/>
            <a:ext cx="12182605" cy="68632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695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0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39" y="254627"/>
            <a:ext cx="9083827" cy="65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4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292"/>
            <a:ext cx="12182607" cy="686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0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62" y="327391"/>
            <a:ext cx="9175275" cy="62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6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13"/>
            <a:ext cx="12187891" cy="686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8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6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Macintosh PowerPoint</Application>
  <PresentationFormat>Szélesvásznú</PresentationFormat>
  <Paragraphs>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RNA</dc:creator>
  <cp:lastModifiedBy>Microsoft Office-felhasználó</cp:lastModifiedBy>
  <cp:revision>2</cp:revision>
  <dcterms:created xsi:type="dcterms:W3CDTF">2017-09-03T09:57:21Z</dcterms:created>
  <dcterms:modified xsi:type="dcterms:W3CDTF">2017-09-03T10:23:37Z</dcterms:modified>
</cp:coreProperties>
</file>