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3" r:id="rId7"/>
    <p:sldId id="262" r:id="rId8"/>
    <p:sldId id="261" r:id="rId9"/>
    <p:sldId id="265" r:id="rId10"/>
    <p:sldId id="264" r:id="rId11"/>
    <p:sldId id="259" r:id="rId12"/>
    <p:sldId id="26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Pécs-decentrum</a:t>
            </a:r>
            <a:r>
              <a:rPr lang="hu-HU" dirty="0" smtClean="0"/>
              <a:t> Kulturális Egyesület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25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/>
          <a:lstStyle/>
          <a:p>
            <a:r>
              <a:rPr lang="hu-HU" dirty="0" smtClean="0"/>
              <a:t>Eltérülő nemiség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55" y="1708107"/>
            <a:ext cx="6318704" cy="4523057"/>
          </a:xfrm>
        </p:spPr>
      </p:pic>
    </p:spTree>
    <p:extLst>
      <p:ext uri="{BB962C8B-B14F-4D97-AF65-F5344CB8AC3E}">
        <p14:creationId xmlns:p14="http://schemas.microsoft.com/office/powerpoint/2010/main" val="245970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6857" y="624110"/>
            <a:ext cx="9617755" cy="1280890"/>
          </a:xfrm>
        </p:spPr>
        <p:txBody>
          <a:bodyPr/>
          <a:lstStyle/>
          <a:p>
            <a:r>
              <a:rPr lang="hu-HU" dirty="0" smtClean="0"/>
              <a:t>Eltérülő nemiség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55" y="1756228"/>
            <a:ext cx="6605157" cy="4402364"/>
          </a:xfrm>
        </p:spPr>
      </p:pic>
    </p:spTree>
    <p:extLst>
      <p:ext uri="{BB962C8B-B14F-4D97-AF65-F5344CB8AC3E}">
        <p14:creationId xmlns:p14="http://schemas.microsoft.com/office/powerpoint/2010/main" val="352301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4571" y="624110"/>
            <a:ext cx="9400041" cy="1280890"/>
          </a:xfrm>
        </p:spPr>
        <p:txBody>
          <a:bodyPr/>
          <a:lstStyle/>
          <a:p>
            <a:r>
              <a:rPr lang="hu-HU" dirty="0" smtClean="0"/>
              <a:t>Nőuralom!?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66" y="1135541"/>
            <a:ext cx="3997249" cy="5722459"/>
          </a:xfrm>
        </p:spPr>
      </p:pic>
    </p:spTree>
    <p:extLst>
      <p:ext uri="{BB962C8B-B14F-4D97-AF65-F5344CB8AC3E}">
        <p14:creationId xmlns:p14="http://schemas.microsoft.com/office/powerpoint/2010/main" val="1104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0057" y="624110"/>
            <a:ext cx="9414555" cy="1280890"/>
          </a:xfrm>
        </p:spPr>
        <p:txBody>
          <a:bodyPr/>
          <a:lstStyle/>
          <a:p>
            <a:r>
              <a:rPr lang="hu-HU" dirty="0" smtClean="0"/>
              <a:t>Nőuralom!?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23" y="1905000"/>
            <a:ext cx="6342290" cy="4228193"/>
          </a:xfrm>
        </p:spPr>
      </p:pic>
    </p:spTree>
    <p:extLst>
      <p:ext uri="{BB962C8B-B14F-4D97-AF65-F5344CB8AC3E}">
        <p14:creationId xmlns:p14="http://schemas.microsoft.com/office/powerpoint/2010/main" val="375670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6515" y="624110"/>
            <a:ext cx="9458098" cy="1280890"/>
          </a:xfrm>
        </p:spPr>
        <p:txBody>
          <a:bodyPr/>
          <a:lstStyle/>
          <a:p>
            <a:r>
              <a:rPr lang="hu-HU" dirty="0" smtClean="0"/>
              <a:t>Nőuralom?!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6" y="1905000"/>
            <a:ext cx="6581775" cy="4387850"/>
          </a:xfrm>
        </p:spPr>
      </p:pic>
    </p:spTree>
    <p:extLst>
      <p:ext uri="{BB962C8B-B14F-4D97-AF65-F5344CB8AC3E}">
        <p14:creationId xmlns:p14="http://schemas.microsoft.com/office/powerpoint/2010/main" val="3835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1" y="624110"/>
            <a:ext cx="9371012" cy="1280890"/>
          </a:xfrm>
        </p:spPr>
        <p:txBody>
          <a:bodyPr/>
          <a:lstStyle/>
          <a:p>
            <a:r>
              <a:rPr lang="hu-HU" dirty="0" smtClean="0"/>
              <a:t>Nőuralom?!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65" y="1905000"/>
            <a:ext cx="6559884" cy="4373256"/>
          </a:xfrm>
        </p:spPr>
      </p:pic>
    </p:spTree>
    <p:extLst>
      <p:ext uri="{BB962C8B-B14F-4D97-AF65-F5344CB8AC3E}">
        <p14:creationId xmlns:p14="http://schemas.microsoft.com/office/powerpoint/2010/main" val="60838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5" y="624110"/>
            <a:ext cx="6108905" cy="5247919"/>
          </a:xfrm>
        </p:spPr>
      </p:pic>
    </p:spTree>
    <p:extLst>
      <p:ext uri="{BB962C8B-B14F-4D97-AF65-F5344CB8AC3E}">
        <p14:creationId xmlns:p14="http://schemas.microsoft.com/office/powerpoint/2010/main" val="61791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1" y="624110"/>
            <a:ext cx="9371012" cy="1280890"/>
          </a:xfrm>
        </p:spPr>
        <p:txBody>
          <a:bodyPr/>
          <a:lstStyle/>
          <a:p>
            <a:r>
              <a:rPr lang="hu-HU" dirty="0" smtClean="0"/>
              <a:t>Rólunk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33601" y="1235242"/>
            <a:ext cx="9371011" cy="547035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Egyesületünk alternatív centrum a periférián, mely </a:t>
            </a:r>
            <a:r>
              <a:rPr lang="hu-HU" sz="2400" dirty="0" err="1"/>
              <a:t>polilogikus</a:t>
            </a:r>
            <a:r>
              <a:rPr lang="hu-HU" sz="2400" dirty="0"/>
              <a:t> világirodalmi beszélgetés- és rendezvénysorozatai révén arra törekszik, hogy általa kulturális és társadalmi pozíciók, meggyőződések, szakmák találkozhassanak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/>
              <a:t>Kutatjuk a társadalmi problémamegoldás fórumait, lépcsőit, fokozatait. Körbejárjuk a tudásra való nyitottság feltételeit, az öntudatos civil polgári magatartás kialakulásának esélyeit – s a gyakorlat próbájának vetjük alá.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77" y="2792027"/>
            <a:ext cx="1912197" cy="16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9643" y="624110"/>
            <a:ext cx="9354970" cy="1280890"/>
          </a:xfrm>
        </p:spPr>
        <p:txBody>
          <a:bodyPr/>
          <a:lstStyle/>
          <a:p>
            <a:r>
              <a:rPr lang="hu-HU" dirty="0" smtClean="0"/>
              <a:t>Rólunk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9643" y="1315454"/>
            <a:ext cx="8915400" cy="542223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hu-HU" sz="2400" dirty="0"/>
              <a:t>Rendezvényeinken arra törekszünk, hogy előadóink érdeklődését felkeltsék a többiek kérdései, kutatásai, s olyan </a:t>
            </a:r>
            <a:r>
              <a:rPr lang="hu-HU" sz="2400" dirty="0" err="1"/>
              <a:t>szinergikus</a:t>
            </a:r>
            <a:r>
              <a:rPr lang="hu-HU" sz="2400" dirty="0"/>
              <a:t> mező alakuljon ki, olyan szakterületek között jöhessenek létre érintkezési pontok, amelyek számunkra is váratlanok</a:t>
            </a:r>
            <a:r>
              <a:rPr lang="hu-HU" sz="2400" dirty="0" smtClean="0"/>
              <a:t>.</a:t>
            </a:r>
          </a:p>
          <a:p>
            <a:pPr fontAlgn="base"/>
            <a:endParaRPr lang="hu-HU" sz="2400" dirty="0" smtClean="0"/>
          </a:p>
          <a:p>
            <a:pPr fontAlgn="base"/>
            <a:endParaRPr lang="hu-HU" sz="2400" dirty="0" smtClean="0"/>
          </a:p>
          <a:p>
            <a:pPr fontAlgn="base"/>
            <a:endParaRPr lang="hu-HU" sz="2400" dirty="0"/>
          </a:p>
          <a:p>
            <a:pPr fontAlgn="base"/>
            <a:endParaRPr lang="hu-HU" sz="2400" dirty="0" smtClean="0"/>
          </a:p>
          <a:p>
            <a:pPr fontAlgn="base"/>
            <a:endParaRPr lang="hu-HU" sz="2400" dirty="0"/>
          </a:p>
          <a:p>
            <a:pPr fontAlgn="base"/>
            <a:endParaRPr lang="hu-HU" sz="2400" dirty="0" smtClean="0"/>
          </a:p>
          <a:p>
            <a:pPr fontAlgn="base"/>
            <a:endParaRPr lang="hu-HU" sz="2400" dirty="0"/>
          </a:p>
          <a:p>
            <a:pPr fontAlgn="base"/>
            <a:endParaRPr lang="hu-HU" sz="2400" dirty="0"/>
          </a:p>
          <a:p>
            <a:pPr marL="0" indent="0" fontAlgn="base">
              <a:buNone/>
            </a:pPr>
            <a:endParaRPr lang="hu-HU" sz="2400" dirty="0"/>
          </a:p>
          <a:p>
            <a:pPr fontAlgn="base"/>
            <a:r>
              <a:rPr lang="hu-HU" sz="2400" dirty="0"/>
              <a:t>  Célunk tehát, hogy </a:t>
            </a:r>
            <a:r>
              <a:rPr lang="hu-HU" sz="2400" dirty="0" smtClean="0"/>
              <a:t>megnyissuk </a:t>
            </a:r>
            <a:r>
              <a:rPr lang="hu-HU" sz="2400" dirty="0"/>
              <a:t>a hiteles laikus-profi beszéd csatornáit – nemzetközi kitekintéssel, az egyén kiszolgáltatottságának csökkentése céljából, hogy hasznosuljon mindaz, ami a tudós fejekben van.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6" y="2382254"/>
            <a:ext cx="4496594" cy="29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223" y="624110"/>
            <a:ext cx="9933389" cy="1280890"/>
          </a:xfrm>
        </p:spPr>
        <p:txBody>
          <a:bodyPr/>
          <a:lstStyle/>
          <a:p>
            <a:r>
              <a:rPr lang="hu-HU" dirty="0" smtClean="0"/>
              <a:t>Válogatás az éves nagy rendezvényeinkből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53" y="1566929"/>
            <a:ext cx="3549553" cy="5017038"/>
          </a:xfrm>
        </p:spPr>
      </p:pic>
      <p:sp>
        <p:nvSpPr>
          <p:cNvPr id="6" name="Szövegdoboz 5"/>
          <p:cNvSpPr txBox="1"/>
          <p:nvPr/>
        </p:nvSpPr>
        <p:spPr>
          <a:xfrm>
            <a:off x="6893976" y="1566929"/>
            <a:ext cx="461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dirty="0"/>
              <a:t>Kétnapos nagy őszi konferenciánk alkalmával számvetést készítünk arról, él-e s milyen módon van jelen mai irodalmi köztudatunkban Szabó Magda életműve, miképpen hat kortárs íróinkra, része-e kulturális és irodalomtudományos közbeszédünknek. </a:t>
            </a:r>
          </a:p>
        </p:txBody>
      </p:sp>
    </p:spTree>
    <p:extLst>
      <p:ext uri="{BB962C8B-B14F-4D97-AF65-F5344CB8AC3E}">
        <p14:creationId xmlns:p14="http://schemas.microsoft.com/office/powerpoint/2010/main" val="207372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0345" y="701383"/>
            <a:ext cx="8911687" cy="1280890"/>
          </a:xfrm>
        </p:spPr>
        <p:txBody>
          <a:bodyPr/>
          <a:lstStyle/>
          <a:p>
            <a:r>
              <a:rPr lang="hu-HU" dirty="0" smtClean="0"/>
              <a:t>Szabó Magda száz éve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1789555"/>
            <a:ext cx="6610058" cy="4405630"/>
          </a:xfrm>
        </p:spPr>
      </p:pic>
    </p:spTree>
    <p:extLst>
      <p:ext uri="{BB962C8B-B14F-4D97-AF65-F5344CB8AC3E}">
        <p14:creationId xmlns:p14="http://schemas.microsoft.com/office/powerpoint/2010/main" val="368395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1679" y="624110"/>
            <a:ext cx="9662933" cy="1280890"/>
          </a:xfrm>
        </p:spPr>
        <p:txBody>
          <a:bodyPr/>
          <a:lstStyle/>
          <a:p>
            <a:r>
              <a:rPr lang="hu-HU" dirty="0" smtClean="0"/>
              <a:t>Szabó Magda száz éve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7" y="1905000"/>
            <a:ext cx="6390598" cy="4505871"/>
          </a:xfrm>
        </p:spPr>
      </p:pic>
    </p:spTree>
    <p:extLst>
      <p:ext uri="{BB962C8B-B14F-4D97-AF65-F5344CB8AC3E}">
        <p14:creationId xmlns:p14="http://schemas.microsoft.com/office/powerpoint/2010/main" val="283222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Szabó Magda száz éve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10" y="1905000"/>
            <a:ext cx="6362606" cy="4237596"/>
          </a:xfrm>
        </p:spPr>
      </p:pic>
    </p:spTree>
    <p:extLst>
      <p:ext uri="{BB962C8B-B14F-4D97-AF65-F5344CB8AC3E}">
        <p14:creationId xmlns:p14="http://schemas.microsoft.com/office/powerpoint/2010/main" val="21621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0315" y="624110"/>
            <a:ext cx="9624297" cy="1280890"/>
          </a:xfrm>
        </p:spPr>
        <p:txBody>
          <a:bodyPr/>
          <a:lstStyle/>
          <a:p>
            <a:r>
              <a:rPr lang="hu-HU" dirty="0" smtClean="0"/>
              <a:t>Eltérülő nemiség, 2016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84" y="1905000"/>
            <a:ext cx="9675467" cy="3581400"/>
          </a:xfrm>
        </p:spPr>
      </p:pic>
    </p:spTree>
    <p:extLst>
      <p:ext uri="{BB962C8B-B14F-4D97-AF65-F5344CB8AC3E}">
        <p14:creationId xmlns:p14="http://schemas.microsoft.com/office/powerpoint/2010/main" val="418078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3943" y="624110"/>
            <a:ext cx="9530669" cy="1280890"/>
          </a:xfrm>
        </p:spPr>
        <p:txBody>
          <a:bodyPr/>
          <a:lstStyle/>
          <a:p>
            <a:r>
              <a:rPr lang="hu-HU" dirty="0" smtClean="0"/>
              <a:t>Eltérülő nemiség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74" y="1622847"/>
            <a:ext cx="7084205" cy="4738946"/>
          </a:xfrm>
        </p:spPr>
      </p:pic>
    </p:spTree>
    <p:extLst>
      <p:ext uri="{BB962C8B-B14F-4D97-AF65-F5344CB8AC3E}">
        <p14:creationId xmlns:p14="http://schemas.microsoft.com/office/powerpoint/2010/main" val="73216062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167</Words>
  <Application>Microsoft Office PowerPoint</Application>
  <PresentationFormat>Szélesvásznú</PresentationFormat>
  <Paragraphs>33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Szálak</vt:lpstr>
      <vt:lpstr>Pécs-decentrum Kulturális Egyesület</vt:lpstr>
      <vt:lpstr>Rólunk</vt:lpstr>
      <vt:lpstr>Rólunk</vt:lpstr>
      <vt:lpstr>Válogatás az éves nagy rendezvényeinkből</vt:lpstr>
      <vt:lpstr>Szabó Magda száz éve</vt:lpstr>
      <vt:lpstr>Szabó Magda száz éve</vt:lpstr>
      <vt:lpstr>Szabó Magda száz éve</vt:lpstr>
      <vt:lpstr>Eltérülő nemiség, 2016</vt:lpstr>
      <vt:lpstr>Eltérülő nemiség</vt:lpstr>
      <vt:lpstr>Eltérülő nemiség</vt:lpstr>
      <vt:lpstr>Eltérülő nemiség</vt:lpstr>
      <vt:lpstr>Nőuralom!? </vt:lpstr>
      <vt:lpstr>Nőuralom!?</vt:lpstr>
      <vt:lpstr>Nőuralom?!</vt:lpstr>
      <vt:lpstr>Nőuralom?!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Pécs-decentrum Kulturális Egyesület</dc:title>
  <dc:creator>Windows-felhasználó</dc:creator>
  <cp:lastModifiedBy>Windows-felhasználó</cp:lastModifiedBy>
  <cp:revision>7</cp:revision>
  <dcterms:created xsi:type="dcterms:W3CDTF">2018-02-04T12:18:45Z</dcterms:created>
  <dcterms:modified xsi:type="dcterms:W3CDTF">2018-02-04T13:08:42Z</dcterms:modified>
</cp:coreProperties>
</file>