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17"/>
  </p:notesMasterIdLst>
  <p:sldIdLst>
    <p:sldId id="275" r:id="rId2"/>
    <p:sldId id="274" r:id="rId3"/>
    <p:sldId id="27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>
        <p:scale>
          <a:sx n="66" d="100"/>
          <a:sy n="66" d="100"/>
        </p:scale>
        <p:origin x="-124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7BB41-291B-4CBD-A035-95A247B733FF}" type="datetimeFigureOut">
              <a:rPr lang="hu-HU" smtClean="0"/>
              <a:pPr/>
              <a:t>2017.02.07.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79A38-7550-4260-95DD-5474529497F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79A38-7550-4260-95DD-5474529497F4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ím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6" name="Dátum hely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8B71F67-D40F-491A-977E-F70318308BC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7807-470F-4B8C-BCD7-62E8350987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CBA6-534C-4375-B501-39413A9434E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7" name="Tartalom hely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A18F4A0-6D3D-4844-8E73-5CFF176DB62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3D50-EF55-4CB3-8233-324F5D6AAF5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ím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1" name="Dátum hely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A3A0-1C1F-4FAB-8558-522B6FB876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ím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25" name="Szöveg hely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8" name="Tartalom helye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AC36182-5873-4435-AC4E-FA423967B48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ím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5906-8AEF-41FD-912D-1BEE4D5274A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4" name="Élőláb hely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7197-4A9A-4A6D-ACC2-DEDB3A62E97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ím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9" name="Élőláb hely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00E6-4E78-452A-A715-3FA2C2C6687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EF77-F342-4C8A-A099-D4DBE6CD427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28" name="Élőláb hely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410C89-CEC2-44D3-B6DB-748236F768C0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Cím hely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gyenes összekötő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idx="4294967295"/>
          </p:nvPr>
        </p:nvSpPr>
        <p:spPr>
          <a:xfrm>
            <a:off x="1798638" y="2636838"/>
            <a:ext cx="7345362" cy="2232025"/>
          </a:xfrm>
        </p:spPr>
        <p:txBody>
          <a:bodyPr>
            <a:noAutofit/>
          </a:bodyPr>
          <a:lstStyle/>
          <a:p>
            <a:r>
              <a:rPr lang="hu-HU" sz="6600" cap="none" dirty="0" smtClean="0">
                <a:ln w="18000">
                  <a:solidFill>
                    <a:schemeClr val="accent6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Pécsi Kulturális Központ</a:t>
            </a:r>
            <a:endParaRPr lang="hu-HU" sz="6600" cap="none" dirty="0">
              <a:ln w="18000">
                <a:solidFill>
                  <a:schemeClr val="accent6"/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Kép 3" descr="szivárvány 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395536" y="476672"/>
            <a:ext cx="2664296" cy="2062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02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555703" cy="5688632"/>
          </a:xfrm>
          <a:prstGeom prst="rect">
            <a:avLst/>
          </a:prstGeom>
        </p:spPr>
      </p:pic>
      <p:pic>
        <p:nvPicPr>
          <p:cNvPr id="3" name="Kép 2" descr="szivárvány 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7956376" y="5949280"/>
            <a:ext cx="894697" cy="692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F58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340419" cy="6255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DSC_0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8377919" cy="5570425"/>
          </a:xfrm>
          <a:prstGeom prst="rect">
            <a:avLst/>
          </a:prstGeom>
        </p:spPr>
      </p:pic>
      <p:pic>
        <p:nvPicPr>
          <p:cNvPr id="4" name="Kép 3" descr="szivárvány 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179512" y="0"/>
            <a:ext cx="1224136" cy="947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0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7472703" cy="4968552"/>
          </a:xfrm>
          <a:prstGeom prst="rect">
            <a:avLst/>
          </a:prstGeom>
        </p:spPr>
      </p:pic>
      <p:pic>
        <p:nvPicPr>
          <p:cNvPr id="3" name="Kép 2" descr="szivárvány 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6660232" y="4941168"/>
            <a:ext cx="2247209" cy="1739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szivárvány log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7020272" y="5085184"/>
            <a:ext cx="1887169" cy="1461092"/>
          </a:xfrm>
          <a:prstGeom prst="rect">
            <a:avLst/>
          </a:prstGeom>
        </p:spPr>
      </p:pic>
      <p:pic>
        <p:nvPicPr>
          <p:cNvPr id="6" name="Kép 5" descr="DSC_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4664"/>
            <a:ext cx="7488832" cy="4979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800533" cy="3600400"/>
          </a:xfrm>
          <a:prstGeom prst="rect">
            <a:avLst/>
          </a:prstGeom>
        </p:spPr>
      </p:pic>
      <p:pic>
        <p:nvPicPr>
          <p:cNvPr id="3" name="Kép 2" descr="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2780928"/>
            <a:ext cx="5148064" cy="3861048"/>
          </a:xfrm>
          <a:prstGeom prst="rect">
            <a:avLst/>
          </a:prstGeom>
        </p:spPr>
      </p:pic>
      <p:pic>
        <p:nvPicPr>
          <p:cNvPr id="4" name="Kép 3" descr="szivárvány logo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6588224" y="0"/>
            <a:ext cx="2247209" cy="1739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DSC_0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595903" y="2116185"/>
            <a:ext cx="4968552" cy="3129689"/>
          </a:xfrm>
          <a:prstGeom prst="rect">
            <a:avLst/>
          </a:prstGeom>
        </p:spPr>
      </p:pic>
      <p:pic>
        <p:nvPicPr>
          <p:cNvPr id="5" name="Kép 4" descr="szivárvány 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6948264" y="0"/>
            <a:ext cx="1944216" cy="1505260"/>
          </a:xfrm>
          <a:prstGeom prst="rect">
            <a:avLst/>
          </a:prstGeom>
        </p:spPr>
      </p:pic>
      <p:pic>
        <p:nvPicPr>
          <p:cNvPr id="7" name="Kép 6" descr="DSC_06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132856"/>
            <a:ext cx="5090101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60648"/>
            <a:ext cx="7364403" cy="4896544"/>
          </a:xfrm>
          <a:prstGeom prst="rect">
            <a:avLst/>
          </a:prstGeom>
        </p:spPr>
      </p:pic>
      <p:pic>
        <p:nvPicPr>
          <p:cNvPr id="7" name="Kép 6" descr="szivárvány 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251520" y="5301208"/>
            <a:ext cx="1763688" cy="1365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0017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56992"/>
            <a:ext cx="4824536" cy="3207803"/>
          </a:xfrm>
          <a:prstGeom prst="rect">
            <a:avLst/>
          </a:prstGeom>
        </p:spPr>
      </p:pic>
      <p:pic>
        <p:nvPicPr>
          <p:cNvPr id="3" name="Kép 2" descr="szivárvány 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7412244" y="5301208"/>
            <a:ext cx="1731756" cy="1340768"/>
          </a:xfrm>
          <a:prstGeom prst="rect">
            <a:avLst/>
          </a:prstGeom>
        </p:spPr>
      </p:pic>
      <p:pic>
        <p:nvPicPr>
          <p:cNvPr id="6" name="Kép 5" descr="DSC_01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60648"/>
            <a:ext cx="5523303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DSC_0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60648"/>
            <a:ext cx="7905901" cy="5256584"/>
          </a:xfrm>
          <a:prstGeom prst="rect">
            <a:avLst/>
          </a:prstGeom>
        </p:spPr>
      </p:pic>
      <p:pic>
        <p:nvPicPr>
          <p:cNvPr id="4" name="Kép 3" descr="szivárvány 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251520" y="5301208"/>
            <a:ext cx="1731756" cy="134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sipiszke_2015_11_pécsszabolcs_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7936410" cy="5256584"/>
          </a:xfrm>
          <a:prstGeom prst="rect">
            <a:avLst/>
          </a:prstGeom>
        </p:spPr>
      </p:pic>
      <p:pic>
        <p:nvPicPr>
          <p:cNvPr id="3" name="Kép 2" descr="szivárvány 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7236296" y="5301208"/>
            <a:ext cx="1731756" cy="134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ivárvány log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395536" y="332656"/>
            <a:ext cx="1584176" cy="1226508"/>
          </a:xfrm>
          <a:prstGeom prst="rect">
            <a:avLst/>
          </a:prstGeom>
        </p:spPr>
      </p:pic>
      <p:pic>
        <p:nvPicPr>
          <p:cNvPr id="5" name="Kép 4" descr="DSC_06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 flipV="1">
            <a:off x="4284142" y="1196579"/>
            <a:ext cx="5585870" cy="3714009"/>
          </a:xfrm>
          <a:prstGeom prst="rect">
            <a:avLst/>
          </a:prstGeom>
        </p:spPr>
      </p:pic>
      <p:pic>
        <p:nvPicPr>
          <p:cNvPr id="6" name="Kép 5" descr="DSC_09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780928"/>
            <a:ext cx="5306702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ivárvány log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7748901" y="5517232"/>
            <a:ext cx="1395099" cy="1080120"/>
          </a:xfrm>
          <a:prstGeom prst="rect">
            <a:avLst/>
          </a:prstGeom>
        </p:spPr>
      </p:pic>
      <p:pic>
        <p:nvPicPr>
          <p:cNvPr id="9" name="Kép 8" descr="DSC_0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7776864" cy="5170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02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80728"/>
            <a:ext cx="8339101" cy="5544615"/>
          </a:xfrm>
          <a:prstGeom prst="rect">
            <a:avLst/>
          </a:prstGeom>
        </p:spPr>
      </p:pic>
      <p:pic>
        <p:nvPicPr>
          <p:cNvPr id="4" name="Kép 3" descr="szivárvány 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7956376" y="0"/>
            <a:ext cx="1008112" cy="780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úra">
  <a:themeElements>
    <a:clrScheme name="Napfordul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Tú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ú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162</TotalTime>
  <Words>4</Words>
  <Application>Microsoft Office PowerPoint</Application>
  <PresentationFormat>Diavetítés a képernyőre (4:3 oldalarány)</PresentationFormat>
  <Paragraphs>2</Paragraphs>
  <Slides>15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6" baseType="lpstr">
      <vt:lpstr>Túra</vt:lpstr>
      <vt:lpstr>Pécsi Kulturális Központ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IH</dc:creator>
  <cp:lastModifiedBy>User5</cp:lastModifiedBy>
  <cp:revision>32</cp:revision>
  <dcterms:created xsi:type="dcterms:W3CDTF">2005-08-25T10:32:45Z</dcterms:created>
  <dcterms:modified xsi:type="dcterms:W3CDTF">2017-02-07T09:29:51Z</dcterms:modified>
</cp:coreProperties>
</file>