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9" r:id="rId3"/>
    <p:sldId id="268" r:id="rId4"/>
    <p:sldId id="261" r:id="rId5"/>
    <p:sldId id="260" r:id="rId6"/>
    <p:sldId id="262" r:id="rId7"/>
    <p:sldId id="265" r:id="rId8"/>
    <p:sldId id="264" r:id="rId9"/>
    <p:sldId id="263" r:id="rId1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0" clrIdx="0">
    <p:extLst>
      <p:ext uri="{19B8F6BF-5375-455C-9EA6-DF929625EA0E}">
        <p15:presenceInfo xmlns:p15="http://schemas.microsoft.com/office/powerpoint/2012/main" xmlns="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Rg st="1" end="8"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0" y="-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4F32-6B4F-43FD-8E31-9C1FA818049F}" type="datetimeFigureOut">
              <a:rPr lang="hu-HU" smtClean="0"/>
              <a:pPr/>
              <a:t>2017.02.08.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CE81-EEC3-4AF5-AD54-6B3700D60F9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983901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4F32-6B4F-43FD-8E31-9C1FA818049F}" type="datetimeFigureOut">
              <a:rPr lang="hu-HU" smtClean="0"/>
              <a:pPr/>
              <a:t>2017.02.08.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CE81-EEC3-4AF5-AD54-6B3700D60F9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628474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4F32-6B4F-43FD-8E31-9C1FA818049F}" type="datetimeFigureOut">
              <a:rPr lang="hu-HU" smtClean="0"/>
              <a:pPr/>
              <a:t>2017.02.08.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CE81-EEC3-4AF5-AD54-6B3700D60F9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828195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5984E-C645-41ED-B579-F5C3A278898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2017.02.08.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6A52-4439-42C1-AD51-071AA6119C90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0385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5984E-C645-41ED-B579-F5C3A278898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2017.02.08.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6A52-4439-42C1-AD51-071AA6119C90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7705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5984E-C645-41ED-B579-F5C3A278898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2017.02.08.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6A52-4439-42C1-AD51-071AA6119C90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0388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5984E-C645-41ED-B579-F5C3A278898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2017.02.08.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6A52-4439-42C1-AD51-071AA6119C90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6757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5984E-C645-41ED-B579-F5C3A278898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2017.02.08.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6A52-4439-42C1-AD51-071AA6119C90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0010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5984E-C645-41ED-B579-F5C3A278898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2017.02.08.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6A52-4439-42C1-AD51-071AA6119C90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58725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5984E-C645-41ED-B579-F5C3A278898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2017.02.08.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6A52-4439-42C1-AD51-071AA6119C90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31169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5984E-C645-41ED-B579-F5C3A278898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2017.02.08.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6A52-4439-42C1-AD51-071AA6119C90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5098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4F32-6B4F-43FD-8E31-9C1FA818049F}" type="datetimeFigureOut">
              <a:rPr lang="hu-HU" smtClean="0"/>
              <a:pPr/>
              <a:t>2017.02.08.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CE81-EEC3-4AF5-AD54-6B3700D60F9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6751382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5984E-C645-41ED-B579-F5C3A278898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2017.02.08.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6A52-4439-42C1-AD51-071AA6119C90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05172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5984E-C645-41ED-B579-F5C3A278898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2017.02.08.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6A52-4439-42C1-AD51-071AA6119C90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90222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5984E-C645-41ED-B579-F5C3A278898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2017.02.08.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6A52-4439-42C1-AD51-071AA6119C90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029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4F32-6B4F-43FD-8E31-9C1FA818049F}" type="datetimeFigureOut">
              <a:rPr lang="hu-HU" smtClean="0"/>
              <a:pPr/>
              <a:t>2017.02.08.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CE81-EEC3-4AF5-AD54-6B3700D60F9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530763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4F32-6B4F-43FD-8E31-9C1FA818049F}" type="datetimeFigureOut">
              <a:rPr lang="hu-HU" smtClean="0"/>
              <a:pPr/>
              <a:t>2017.02.08.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CE81-EEC3-4AF5-AD54-6B3700D60F9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785086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4F32-6B4F-43FD-8E31-9C1FA818049F}" type="datetimeFigureOut">
              <a:rPr lang="hu-HU" smtClean="0"/>
              <a:pPr/>
              <a:t>2017.02.08.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CE81-EEC3-4AF5-AD54-6B3700D60F9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678654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4F32-6B4F-43FD-8E31-9C1FA818049F}" type="datetimeFigureOut">
              <a:rPr lang="hu-HU" smtClean="0"/>
              <a:pPr/>
              <a:t>2017.02.08.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CE81-EEC3-4AF5-AD54-6B3700D60F9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752918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4F32-6B4F-43FD-8E31-9C1FA818049F}" type="datetimeFigureOut">
              <a:rPr lang="hu-HU" smtClean="0"/>
              <a:pPr/>
              <a:t>2017.02.08.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CE81-EEC3-4AF5-AD54-6B3700D60F9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07170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4F32-6B4F-43FD-8E31-9C1FA818049F}" type="datetimeFigureOut">
              <a:rPr lang="hu-HU" smtClean="0"/>
              <a:pPr/>
              <a:t>2017.02.08.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CE81-EEC3-4AF5-AD54-6B3700D60F9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229066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4F32-6B4F-43FD-8E31-9C1FA818049F}" type="datetimeFigureOut">
              <a:rPr lang="hu-HU" smtClean="0"/>
              <a:pPr/>
              <a:t>2017.02.08.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CE81-EEC3-4AF5-AD54-6B3700D60F9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036436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D4F32-6B4F-43FD-8E31-9C1FA818049F}" type="datetimeFigureOut">
              <a:rPr lang="hu-HU" smtClean="0"/>
              <a:pPr/>
              <a:t>2017.02.08.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1CE81-EEC3-4AF5-AD54-6B3700D60F9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394599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5984E-C645-41ED-B579-F5C3A278898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2017.02.08.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B6A52-4439-42C1-AD51-071AA6119C90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1263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cím 2"/>
          <p:cNvSpPr txBox="1">
            <a:spLocks/>
          </p:cNvSpPr>
          <p:nvPr/>
        </p:nvSpPr>
        <p:spPr>
          <a:xfrm>
            <a:off x="1449859" y="2774140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ELSŐDLEGES GYAKORLATI LEHETŐSÉG A PÉCSI ÁLLATKERTBEN </a:t>
            </a:r>
            <a:endParaRPr kumimoji="0" lang="hu-HU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9195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" y="0"/>
            <a:ext cx="12192000" cy="179930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61662" y="2266537"/>
            <a:ext cx="6121949" cy="459146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60" y="2304992"/>
            <a:ext cx="6070676" cy="4553008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4687748" y="1821315"/>
            <a:ext cx="5280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REGGELI TORNA A ZOOTÁBORBAN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514629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072"/>
    </mc:Choice>
    <mc:Fallback>
      <p:transition spd="slow" advTm="607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" y="0"/>
            <a:ext cx="12192000" cy="1799303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4687748" y="1821315"/>
            <a:ext cx="4028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ÁLLATOK TESTKÖZELBEN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9918" y="2389468"/>
            <a:ext cx="6240000" cy="468000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51990" y="2389468"/>
            <a:ext cx="6821347" cy="51160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982482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832"/>
    </mc:Choice>
    <mc:Fallback>
      <p:transition spd="slow" advTm="583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30"/>
            <a:ext cx="12192000" cy="1799303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7707644" y="2373639"/>
            <a:ext cx="5124980" cy="3843736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638537" y="2388243"/>
            <a:ext cx="5108293" cy="3831220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41134" y="1749706"/>
            <a:ext cx="6811055" cy="510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0313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138"/>
    </mc:Choice>
    <mc:Fallback>
      <p:transition spd="slow" advTm="613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" y="0"/>
            <a:ext cx="12192000" cy="1799303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2257065" y="1769806"/>
            <a:ext cx="8101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GYEREKEK DOLGOZNAK A GYAKORNOK FELÜGYEL</a:t>
            </a: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3875" y="2275300"/>
            <a:ext cx="6112212" cy="4584159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" y="2275300"/>
            <a:ext cx="6170650" cy="462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6577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168"/>
    </mc:Choice>
    <mc:Fallback>
      <p:transition spd="slow" advTm="616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" y="0"/>
            <a:ext cx="12192000" cy="1799303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2257065" y="1769806"/>
            <a:ext cx="7442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>
                <a:latin typeface="Times New Roman" panose="02020603050405020304" pitchFamily="18" charset="0"/>
                <a:cs typeface="Times New Roman" panose="02020603050405020304" pitchFamily="18" charset="0"/>
              </a:rPr>
              <a:t>JÁTÉKOK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 FOGLALKOZÁSOK A ZOOTÁBORBAN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" y="2338086"/>
            <a:ext cx="6026552" cy="451991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2959944" y="2907853"/>
            <a:ext cx="4514451" cy="3385839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24891" y="2338086"/>
            <a:ext cx="6026552" cy="451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7867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322"/>
    </mc:Choice>
    <mc:Fallback>
      <p:transition spd="slow" advTm="6322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" y="0"/>
            <a:ext cx="12192000" cy="1799303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5602148" y="1693538"/>
            <a:ext cx="45288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 MEG EGYENESEN KIJÁR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231471"/>
            <a:ext cx="6269620" cy="470221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1604" y="2231471"/>
            <a:ext cx="6270396" cy="470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6296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857"/>
    </mc:Choice>
    <mc:Fallback>
      <p:transition spd="slow" advTm="5857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7257325" y="3819647"/>
            <a:ext cx="4421529" cy="1423686"/>
          </a:xfrm>
        </p:spPr>
        <p:txBody>
          <a:bodyPr>
            <a:normAutofit/>
          </a:bodyPr>
          <a:lstStyle/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KAPCSOLAT:</a:t>
            </a:r>
          </a:p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zooped@pecszoo.hu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" y="0"/>
            <a:ext cx="12192000" cy="1799303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4687748" y="1821315"/>
            <a:ext cx="6599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BOLDOG ARCOK EGY TÁBOROS HÉT VÉGÉN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56" y="2282980"/>
            <a:ext cx="6755757" cy="506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3856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113"/>
    </mc:Choice>
    <mc:Fallback>
      <p:transition spd="slow" advTm="6113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5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37</Words>
  <Application>Microsoft Office PowerPoint</Application>
  <PresentationFormat>Egyéni</PresentationFormat>
  <Paragraphs>9</Paragraphs>
  <Slides>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2</vt:i4>
      </vt:variant>
      <vt:variant>
        <vt:lpstr>Diacímek</vt:lpstr>
      </vt:variant>
      <vt:variant>
        <vt:i4>8</vt:i4>
      </vt:variant>
    </vt:vector>
  </HeadingPairs>
  <TitlesOfParts>
    <vt:vector size="10" baseType="lpstr">
      <vt:lpstr>Office-téma</vt:lpstr>
      <vt:lpstr>Office Theme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user</dc:creator>
  <cp:lastModifiedBy>Pécsi Állatkert</cp:lastModifiedBy>
  <cp:revision>20</cp:revision>
  <dcterms:created xsi:type="dcterms:W3CDTF">2017-02-06T11:09:28Z</dcterms:created>
  <dcterms:modified xsi:type="dcterms:W3CDTF">2017-02-08T07:00:03Z</dcterms:modified>
</cp:coreProperties>
</file>