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6" r:id="rId4"/>
    <p:sldId id="259" r:id="rId5"/>
    <p:sldId id="265" r:id="rId6"/>
    <p:sldId id="257" r:id="rId7"/>
    <p:sldId id="264" r:id="rId8"/>
    <p:sldId id="260" r:id="rId9"/>
    <p:sldId id="263" r:id="rId10"/>
    <p:sldId id="262" r:id="rId11"/>
    <p:sldId id="267" r:id="rId12"/>
    <p:sldId id="261" r:id="rId13"/>
    <p:sldId id="268" r:id="rId14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3434" autoAdjust="0"/>
  </p:normalViewPr>
  <p:slideViewPr>
    <p:cSldViewPr>
      <p:cViewPr>
        <p:scale>
          <a:sx n="100" d="100"/>
          <a:sy n="100" d="100"/>
        </p:scale>
        <p:origin x="-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5AA2FE-4201-4616-8A31-2DC99546F92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D9DA4-8AD1-4D78-B39B-95DC613791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FAAEE-FB20-46EC-96D6-B758BA2C886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A0D56-B710-4B46-BED5-4AB305CB98E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7E686-D874-4FE2-B6CE-EFED0C35017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5D0B4-A546-4C25-9F45-30A8059C50F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DA033-CECF-4A2D-98CE-FBF26A471C7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7C084-0A3A-4EB0-A502-92A3FB93E66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62E79-3059-463B-B249-86817503EC3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1588F-4C3B-49A3-A287-C40E43B9DCA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373C9-BC0E-4B74-83F7-3A57AAD93B1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43A03-44FC-48DB-A56E-5FDCCEE27B3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1C77AFA-054F-4AB9-884B-DCAFAE19E1F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19" descr="régészet"/>
          <p:cNvPicPr>
            <a:picLocks noChangeAspect="1" noChangeArrowheads="1"/>
          </p:cNvPicPr>
          <p:nvPr/>
        </p:nvPicPr>
        <p:blipFill>
          <a:blip r:embed="rId2"/>
          <a:srcRect l="12628" r="13695" b="7933"/>
          <a:stretch>
            <a:fillRect/>
          </a:stretch>
        </p:blipFill>
        <p:spPr bwMode="auto">
          <a:xfrm>
            <a:off x="6227763" y="2276475"/>
            <a:ext cx="2987675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10" descr="MMK2"/>
          <p:cNvPicPr>
            <a:picLocks noChangeAspect="1" noChangeArrowheads="1"/>
          </p:cNvPicPr>
          <p:nvPr/>
        </p:nvPicPr>
        <p:blipFill>
          <a:blip r:embed="rId3"/>
          <a:srcRect b="19473"/>
          <a:stretch>
            <a:fillRect/>
          </a:stretch>
        </p:blipFill>
        <p:spPr bwMode="auto">
          <a:xfrm>
            <a:off x="2268538" y="0"/>
            <a:ext cx="403225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 descr="JPM_logo_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2492375"/>
            <a:ext cx="2879725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Csontvár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0"/>
            <a:ext cx="2916237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7" descr="IMG_1664 masolat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184650"/>
            <a:ext cx="2700338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Vasarely Muzeum - Pecs_resize (2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303463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5" descr="termtud"/>
          <p:cNvPicPr>
            <a:picLocks noChangeAspect="1" noChangeArrowheads="1"/>
          </p:cNvPicPr>
          <p:nvPr/>
        </p:nvPicPr>
        <p:blipFill>
          <a:blip r:embed="rId8"/>
          <a:srcRect l="4535" r="7370" b="15454"/>
          <a:stretch>
            <a:fillRect/>
          </a:stretch>
        </p:blipFill>
        <p:spPr bwMode="auto">
          <a:xfrm>
            <a:off x="2627313" y="4184650"/>
            <a:ext cx="3751262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8" descr="IMG_96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636838"/>
            <a:ext cx="2303463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20" descr="Néprajzi Múzeum"/>
          <p:cNvPicPr>
            <a:picLocks noChangeAspect="1" noChangeArrowheads="1"/>
          </p:cNvPicPr>
          <p:nvPr/>
        </p:nvPicPr>
        <p:blipFill>
          <a:blip r:embed="rId10"/>
          <a:srcRect l="29544"/>
          <a:stretch>
            <a:fillRect/>
          </a:stretch>
        </p:blipFill>
        <p:spPr bwMode="auto">
          <a:xfrm>
            <a:off x="6227763" y="4114800"/>
            <a:ext cx="2987675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Kép 9" descr="Muzgaler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9938" y="4662488"/>
            <a:ext cx="3294062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7" descr="P1050799"/>
          <p:cNvPicPr>
            <a:picLocks noChangeAspect="1" noChangeArrowheads="1"/>
          </p:cNvPicPr>
          <p:nvPr/>
        </p:nvPicPr>
        <p:blipFill>
          <a:blip r:embed="rId3"/>
          <a:srcRect t="6461"/>
          <a:stretch>
            <a:fillRect/>
          </a:stretch>
        </p:blipFill>
        <p:spPr bwMode="auto">
          <a:xfrm>
            <a:off x="0" y="1628775"/>
            <a:ext cx="43561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 descr="4martynbannerk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6988"/>
            <a:ext cx="6659563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8" descr="muzeum_galer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70425"/>
            <a:ext cx="3360738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9" descr="Martyn"/>
          <p:cNvPicPr>
            <a:picLocks noChangeAspect="1" noChangeArrowheads="1"/>
          </p:cNvPicPr>
          <p:nvPr/>
        </p:nvPicPr>
        <p:blipFill>
          <a:blip r:embed="rId6"/>
          <a:srcRect b="12646"/>
          <a:stretch>
            <a:fillRect/>
          </a:stretch>
        </p:blipFill>
        <p:spPr bwMode="auto">
          <a:xfrm>
            <a:off x="6300788" y="-26988"/>
            <a:ext cx="2843212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1" descr="15665779_1233094753418355_4674128830880203321_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8038" y="4662488"/>
            <a:ext cx="3294062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Kép 8" descr="Martynmuzéj.jpg"/>
          <p:cNvPicPr>
            <a:picLocks noChangeAspect="1"/>
          </p:cNvPicPr>
          <p:nvPr/>
        </p:nvPicPr>
        <p:blipFill>
          <a:blip r:embed="rId8"/>
          <a:srcRect t="4411" b="2940"/>
          <a:stretch>
            <a:fillRect/>
          </a:stretch>
        </p:blipFill>
        <p:spPr bwMode="auto">
          <a:xfrm>
            <a:off x="4248150" y="1628775"/>
            <a:ext cx="48958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Kép 8" descr="Zsolnayasztal.jpg"/>
          <p:cNvPicPr>
            <a:picLocks noChangeAspect="1"/>
          </p:cNvPicPr>
          <p:nvPr/>
        </p:nvPicPr>
        <p:blipFill>
          <a:blip r:embed="rId2"/>
          <a:srcRect l="20795" t="9634" r="32417" b="10075"/>
          <a:stretch>
            <a:fillRect/>
          </a:stretch>
        </p:blipFill>
        <p:spPr bwMode="auto">
          <a:xfrm>
            <a:off x="3059113" y="1439863"/>
            <a:ext cx="23050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Kép 4" descr="10385387_761071813953987_3246178075076707061_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0438"/>
            <a:ext cx="50768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Kép 5" descr="Zsolna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4149725"/>
            <a:ext cx="40671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Kép 6" descr="Zsolnay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1439863"/>
            <a:ext cx="4067175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Kép 7" descr="Zsolnaykapu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27818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ZSOLBANk (1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0"/>
            <a:ext cx="5867400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3 ttobanner01 (17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674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5" descr="Pécs_Természettudományi-Múzeum_Látnivalók_Komlós-Attila__a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Kép 4" descr="IMG_574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428875"/>
            <a:ext cx="5715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Kép 3" descr="IMG_575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28875"/>
            <a:ext cx="3492500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Kép 6" descr="kezdődika_kincskeresés_taborok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29125"/>
            <a:ext cx="34925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3 ttobanner01 (17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674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Kép 7" descr="DSC_075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75" y="0"/>
            <a:ext cx="32861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Kép 9" descr="cápaallkapcs_eszkozok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20938"/>
            <a:ext cx="2928938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Kép 10" descr="ősi_gyerekek_termbúvtabo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0" y="2420938"/>
            <a:ext cx="6286500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Kép 8" descr="101_0187.JPG"/>
          <p:cNvPicPr>
            <a:picLocks noChangeAspect="1"/>
          </p:cNvPicPr>
          <p:nvPr/>
        </p:nvPicPr>
        <p:blipFill>
          <a:blip r:embed="rId2"/>
          <a:srcRect b="15279"/>
          <a:stretch>
            <a:fillRect/>
          </a:stretch>
        </p:blipFill>
        <p:spPr bwMode="auto">
          <a:xfrm>
            <a:off x="0" y="4689475"/>
            <a:ext cx="3455988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7" descr="nobanner01 (1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1563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8" descr="néprajz"/>
          <p:cNvPicPr>
            <a:picLocks noChangeAspect="1" noChangeArrowheads="1"/>
          </p:cNvPicPr>
          <p:nvPr/>
        </p:nvPicPr>
        <p:blipFill>
          <a:blip r:embed="rId4"/>
          <a:srcRect l="32710" t="10011" b="12477"/>
          <a:stretch>
            <a:fillRect/>
          </a:stretch>
        </p:blipFill>
        <p:spPr bwMode="auto">
          <a:xfrm>
            <a:off x="6143625" y="-26988"/>
            <a:ext cx="30003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Kép 6" descr="IMG_558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92375"/>
            <a:ext cx="34194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Kép 7" descr="100_929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82963" y="2565400"/>
            <a:ext cx="5761037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IMG_89861_re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2638" y="4005263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Kép 4" descr="15032859_895740793896664_1447234046541829722_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0"/>
            <a:ext cx="6043612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Kép 5" descr="15078747_895740400563370_5936908340283464202_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925" y="4029075"/>
            <a:ext cx="43195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Kép 6" descr="15138437_895741240563286_6455302592238660584_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89363"/>
            <a:ext cx="20637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Kép 7" descr="IMG_570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297238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7" descr="IMG_06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276475"/>
            <a:ext cx="32766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10" descr="régészet"/>
          <p:cNvPicPr>
            <a:picLocks noChangeAspect="1" noChangeArrowheads="1"/>
          </p:cNvPicPr>
          <p:nvPr/>
        </p:nvPicPr>
        <p:blipFill>
          <a:blip r:embed="rId3"/>
          <a:srcRect l="12628" r="13695" b="1476"/>
          <a:stretch>
            <a:fillRect/>
          </a:stretch>
        </p:blipFill>
        <p:spPr bwMode="auto">
          <a:xfrm>
            <a:off x="5651500" y="0"/>
            <a:ext cx="367347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8" descr="REGESZETBANM (5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6515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Kép 9" descr="pénzlelet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5350" y="4481513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Kép 8" descr="magdi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349500"/>
            <a:ext cx="601662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Kép 3" descr="oliver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95963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Kép 4" descr="magd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0"/>
            <a:ext cx="3924300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Kép 5" descr="régészet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60800"/>
            <a:ext cx="39957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 descr="08 Csoportkép Barnabás atyával"/>
          <p:cNvPicPr>
            <a:picLocks noChangeAspect="1" noChangeArrowheads="1"/>
          </p:cNvPicPr>
          <p:nvPr/>
        </p:nvPicPr>
        <p:blipFill>
          <a:blip r:embed="rId5"/>
          <a:srcRect b="22432"/>
          <a:stretch>
            <a:fillRect/>
          </a:stretch>
        </p:blipFill>
        <p:spPr bwMode="auto">
          <a:xfrm>
            <a:off x="3995738" y="3860800"/>
            <a:ext cx="514826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8" descr="IMG_09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66963"/>
            <a:ext cx="6011863" cy="449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4" descr="Varostorteneti Muzeum_kuls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0"/>
            <a:ext cx="356393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 descr="hobanner0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011863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IMG_10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4518025"/>
            <a:ext cx="3132137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 descr="IMG_07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2520950"/>
            <a:ext cx="3132137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Visele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93963"/>
            <a:ext cx="2987675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6" descr="DSC_21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62138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Kép 7" descr="13524453_1078007712260394_2574552747490663409_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0" y="2708275"/>
            <a:ext cx="622300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Kép 5" descr="13501992_1078007838927048_7453626978739583861_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5150" y="0"/>
            <a:ext cx="41719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Kép 6" descr="13507273_1078010898926742_4636122600692928070_n.jpg"/>
          <p:cNvPicPr>
            <a:picLocks noChangeAspect="1"/>
          </p:cNvPicPr>
          <p:nvPr/>
        </p:nvPicPr>
        <p:blipFill>
          <a:blip r:embed="rId6"/>
          <a:srcRect r="21469"/>
          <a:stretch>
            <a:fillRect/>
          </a:stretch>
        </p:blipFill>
        <p:spPr bwMode="auto">
          <a:xfrm>
            <a:off x="5867400" y="0"/>
            <a:ext cx="32766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8" descr="4mmk2banner02 (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-19050"/>
            <a:ext cx="6372225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11" descr="MMK2"/>
          <p:cNvPicPr>
            <a:picLocks noChangeAspect="1" noChangeArrowheads="1"/>
          </p:cNvPicPr>
          <p:nvPr/>
        </p:nvPicPr>
        <p:blipFill>
          <a:blip r:embed="rId3"/>
          <a:srcRect b="19505"/>
          <a:stretch>
            <a:fillRect/>
          </a:stretch>
        </p:blipFill>
        <p:spPr bwMode="auto">
          <a:xfrm>
            <a:off x="0" y="0"/>
            <a:ext cx="319246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3" descr="IMG_44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3471863"/>
            <a:ext cx="5076825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5" descr="IMG_446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1773238"/>
            <a:ext cx="2592388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6" descr="IMG_42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8125" y="1773238"/>
            <a:ext cx="2555875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7" descr="15622131_1233097873418043_7391329358220990838_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773238"/>
            <a:ext cx="41402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Kép 10" descr="13567432_1078010242260141_504783756225645278_n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292600"/>
            <a:ext cx="4140200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4" descr="20161008_142512"/>
          <p:cNvPicPr>
            <a:picLocks noChangeAspect="1" noChangeArrowheads="1"/>
          </p:cNvPicPr>
          <p:nvPr/>
        </p:nvPicPr>
        <p:blipFill>
          <a:blip r:embed="rId2"/>
          <a:srcRect r="4089"/>
          <a:stretch>
            <a:fillRect/>
          </a:stretch>
        </p:blipFill>
        <p:spPr bwMode="auto">
          <a:xfrm>
            <a:off x="2268538" y="1844675"/>
            <a:ext cx="5183187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10" descr="P10504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44675"/>
            <a:ext cx="226853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 descr="4vasarelybanner02 (7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67275"/>
            <a:ext cx="79565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3csontvarybanner02 (4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275" y="0"/>
            <a:ext cx="7451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 descr="Vasarely Muzeum - Pecs_resize (2)"/>
          <p:cNvPicPr>
            <a:picLocks noChangeAspect="1" noChangeArrowheads="1"/>
          </p:cNvPicPr>
          <p:nvPr/>
        </p:nvPicPr>
        <p:blipFill>
          <a:blip r:embed="rId6"/>
          <a:srcRect t="6233" b="11081"/>
          <a:stretch>
            <a:fillRect/>
          </a:stretch>
        </p:blipFill>
        <p:spPr bwMode="auto">
          <a:xfrm>
            <a:off x="7346950" y="4868863"/>
            <a:ext cx="1797050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 descr="Csontvár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484438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3" descr="20161007_12350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31088" y="1844675"/>
            <a:ext cx="1712912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Kép 10" descr="Vasarelipadlás1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57738" y="4868863"/>
            <a:ext cx="2982912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0</Words>
  <Application>Microsoft Office PowerPoint</Application>
  <PresentationFormat>Diavetítés a képernyőre (4:3 oldalarány)</PresentationFormat>
  <Paragraphs>0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5" baseType="lpstr">
      <vt:lpstr>Arial</vt:lpstr>
      <vt:lpstr>Alapértelmezett terv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Török Ildiko</cp:lastModifiedBy>
  <cp:revision>27</cp:revision>
  <dcterms:created xsi:type="dcterms:W3CDTF">2017-02-02T12:24:30Z</dcterms:created>
  <dcterms:modified xsi:type="dcterms:W3CDTF">2017-02-06T13:22:48Z</dcterms:modified>
</cp:coreProperties>
</file>